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7" r:id="rId2"/>
    <p:sldId id="267" r:id="rId3"/>
    <p:sldId id="339" r:id="rId4"/>
    <p:sldId id="338" r:id="rId5"/>
    <p:sldId id="340" r:id="rId6"/>
    <p:sldId id="341" r:id="rId7"/>
    <p:sldId id="342" r:id="rId8"/>
    <p:sldId id="343" r:id="rId9"/>
    <p:sldId id="344" r:id="rId10"/>
    <p:sldId id="345" r:id="rId11"/>
    <p:sldId id="346" r:id="rId12"/>
    <p:sldId id="349" r:id="rId13"/>
    <p:sldId id="347" r:id="rId14"/>
    <p:sldId id="348" r:id="rId15"/>
    <p:sldId id="351" r:id="rId16"/>
    <p:sldId id="352" r:id="rId17"/>
    <p:sldId id="350" r:id="rId18"/>
    <p:sldId id="35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84" autoAdjust="0"/>
    <p:restoredTop sz="94660"/>
  </p:normalViewPr>
  <p:slideViewPr>
    <p:cSldViewPr snapToGrid="0">
      <p:cViewPr varScale="1">
        <p:scale>
          <a:sx n="95" d="100"/>
          <a:sy n="95" d="100"/>
        </p:scale>
        <p:origin x="3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, Brad, DOT" userId="8f67c9c4-f692-48ab-a369-bc945be7ada4" providerId="ADAL" clId="{B78B4BCF-4CB9-4C8C-AC6C-A971124D4181}"/>
    <pc:docChg chg="custSel addSld delSld modSld sldOrd">
      <pc:chgData name="Julian, Brad, DOT" userId="8f67c9c4-f692-48ab-a369-bc945be7ada4" providerId="ADAL" clId="{B78B4BCF-4CB9-4C8C-AC6C-A971124D4181}" dt="2026-09-09T12:47:08.812" v="1901" actId="14100"/>
      <pc:docMkLst>
        <pc:docMk/>
      </pc:docMkLst>
      <pc:sldChg chg="modSp mod ord">
        <pc:chgData name="Julian, Brad, DOT" userId="8f67c9c4-f692-48ab-a369-bc945be7ada4" providerId="ADAL" clId="{B78B4BCF-4CB9-4C8C-AC6C-A971124D4181}" dt="2026-09-09T02:26:27.776" v="678"/>
        <pc:sldMkLst>
          <pc:docMk/>
          <pc:sldMk cId="3534243789" sldId="337"/>
        </pc:sldMkLst>
        <pc:spChg chg="mod">
          <ac:chgData name="Julian, Brad, DOT" userId="8f67c9c4-f692-48ab-a369-bc945be7ada4" providerId="ADAL" clId="{B78B4BCF-4CB9-4C8C-AC6C-A971124D4181}" dt="2026-09-09T02:25:58.809" v="674" actId="20577"/>
          <ac:spMkLst>
            <pc:docMk/>
            <pc:sldMk cId="3534243789" sldId="337"/>
            <ac:spMk id="6" creationId="{72655818-6CC8-6FCF-F2FA-872A0C80B696}"/>
          </ac:spMkLst>
        </pc:spChg>
      </pc:sldChg>
      <pc:sldChg chg="modSp mod ord">
        <pc:chgData name="Julian, Brad, DOT" userId="8f67c9c4-f692-48ab-a369-bc945be7ada4" providerId="ADAL" clId="{B78B4BCF-4CB9-4C8C-AC6C-A971124D4181}" dt="2026-09-09T02:33:37.414" v="1221" actId="1076"/>
        <pc:sldMkLst>
          <pc:docMk/>
          <pc:sldMk cId="1824042482" sldId="338"/>
        </pc:sldMkLst>
        <pc:picChg chg="mod">
          <ac:chgData name="Julian, Brad, DOT" userId="8f67c9c4-f692-48ab-a369-bc945be7ada4" providerId="ADAL" clId="{B78B4BCF-4CB9-4C8C-AC6C-A971124D4181}" dt="2026-09-09T02:33:37.414" v="1221" actId="1076"/>
          <ac:picMkLst>
            <pc:docMk/>
            <pc:sldMk cId="1824042482" sldId="338"/>
            <ac:picMk id="3" creationId="{E5F06BE3-A3BC-F9F6-F59E-DF8404A3C7B3}"/>
          </ac:picMkLst>
        </pc:picChg>
      </pc:sldChg>
      <pc:sldChg chg="modSp add mod ord">
        <pc:chgData name="Julian, Brad, DOT" userId="8f67c9c4-f692-48ab-a369-bc945be7ada4" providerId="ADAL" clId="{B78B4BCF-4CB9-4C8C-AC6C-A971124D4181}" dt="2026-09-09T02:31:56.023" v="1217" actId="20577"/>
        <pc:sldMkLst>
          <pc:docMk/>
          <pc:sldMk cId="406598703" sldId="339"/>
        </pc:sldMkLst>
        <pc:spChg chg="mod">
          <ac:chgData name="Julian, Brad, DOT" userId="8f67c9c4-f692-48ab-a369-bc945be7ada4" providerId="ADAL" clId="{B78B4BCF-4CB9-4C8C-AC6C-A971124D4181}" dt="2026-09-09T02:31:56.023" v="1217" actId="20577"/>
          <ac:spMkLst>
            <pc:docMk/>
            <pc:sldMk cId="406598703" sldId="339"/>
            <ac:spMk id="6" creationId="{2CFA1984-318F-2ABF-8890-59358F228485}"/>
          </ac:spMkLst>
        </pc:spChg>
      </pc:sldChg>
      <pc:sldChg chg="addSp delSp modSp add mod">
        <pc:chgData name="Julian, Brad, DOT" userId="8f67c9c4-f692-48ab-a369-bc945be7ada4" providerId="ADAL" clId="{B78B4BCF-4CB9-4C8C-AC6C-A971124D4181}" dt="2026-09-09T02:49:55.043" v="1281" actId="14100"/>
        <pc:sldMkLst>
          <pc:docMk/>
          <pc:sldMk cId="3366842487" sldId="340"/>
        </pc:sldMkLst>
        <pc:spChg chg="mod">
          <ac:chgData name="Julian, Brad, DOT" userId="8f67c9c4-f692-48ab-a369-bc945be7ada4" providerId="ADAL" clId="{B78B4BCF-4CB9-4C8C-AC6C-A971124D4181}" dt="2026-09-09T02:48:39.271" v="1276" actId="20577"/>
          <ac:spMkLst>
            <pc:docMk/>
            <pc:sldMk cId="3366842487" sldId="340"/>
            <ac:spMk id="6" creationId="{B32EF752-5CB0-644B-F9D6-4D8647E33D34}"/>
          </ac:spMkLst>
        </pc:spChg>
        <pc:picChg chg="del">
          <ac:chgData name="Julian, Brad, DOT" userId="8f67c9c4-f692-48ab-a369-bc945be7ada4" providerId="ADAL" clId="{B78B4BCF-4CB9-4C8C-AC6C-A971124D4181}" dt="2026-09-09T02:48:25.961" v="1223" actId="21"/>
          <ac:picMkLst>
            <pc:docMk/>
            <pc:sldMk cId="3366842487" sldId="340"/>
            <ac:picMk id="3" creationId="{C4C75408-C814-5003-8A9B-0CAA794F051A}"/>
          </ac:picMkLst>
        </pc:picChg>
        <pc:picChg chg="add del">
          <ac:chgData name="Julian, Brad, DOT" userId="8f67c9c4-f692-48ab-a369-bc945be7ada4" providerId="ADAL" clId="{B78B4BCF-4CB9-4C8C-AC6C-A971124D4181}" dt="2026-09-09T02:49:02.491" v="1278" actId="21"/>
          <ac:picMkLst>
            <pc:docMk/>
            <pc:sldMk cId="3366842487" sldId="340"/>
            <ac:picMk id="4" creationId="{AEB0A32B-EFBA-7136-A277-B75AF2380F4D}"/>
          </ac:picMkLst>
        </pc:picChg>
        <pc:picChg chg="add mod">
          <ac:chgData name="Julian, Brad, DOT" userId="8f67c9c4-f692-48ab-a369-bc945be7ada4" providerId="ADAL" clId="{B78B4BCF-4CB9-4C8C-AC6C-A971124D4181}" dt="2026-09-09T02:49:55.043" v="1281" actId="14100"/>
          <ac:picMkLst>
            <pc:docMk/>
            <pc:sldMk cId="3366842487" sldId="340"/>
            <ac:picMk id="8" creationId="{0AEEA991-2077-365D-D7CC-9CAF1D0630F4}"/>
          </ac:picMkLst>
        </pc:picChg>
      </pc:sldChg>
      <pc:sldChg chg="addSp delSp modSp add mod">
        <pc:chgData name="Julian, Brad, DOT" userId="8f67c9c4-f692-48ab-a369-bc945be7ada4" providerId="ADAL" clId="{B78B4BCF-4CB9-4C8C-AC6C-A971124D4181}" dt="2026-09-09T02:54:15.723" v="1285" actId="14100"/>
        <pc:sldMkLst>
          <pc:docMk/>
          <pc:sldMk cId="1841610487" sldId="341"/>
        </pc:sldMkLst>
        <pc:picChg chg="add mod">
          <ac:chgData name="Julian, Brad, DOT" userId="8f67c9c4-f692-48ab-a369-bc945be7ada4" providerId="ADAL" clId="{B78B4BCF-4CB9-4C8C-AC6C-A971124D4181}" dt="2026-09-09T02:54:15.723" v="1285" actId="14100"/>
          <ac:picMkLst>
            <pc:docMk/>
            <pc:sldMk cId="1841610487" sldId="341"/>
            <ac:picMk id="3" creationId="{302A6FA9-4F3B-1E18-AC57-DDBC58739EBE}"/>
          </ac:picMkLst>
        </pc:picChg>
        <pc:picChg chg="del">
          <ac:chgData name="Julian, Brad, DOT" userId="8f67c9c4-f692-48ab-a369-bc945be7ada4" providerId="ADAL" clId="{B78B4BCF-4CB9-4C8C-AC6C-A971124D4181}" dt="2026-09-09T02:50:22.960" v="1283" actId="21"/>
          <ac:picMkLst>
            <pc:docMk/>
            <pc:sldMk cId="1841610487" sldId="341"/>
            <ac:picMk id="8" creationId="{408331D0-1410-FD91-66F2-1B95825D9F88}"/>
          </ac:picMkLst>
        </pc:picChg>
      </pc:sldChg>
      <pc:sldChg chg="addSp delSp modSp add mod">
        <pc:chgData name="Julian, Brad, DOT" userId="8f67c9c4-f692-48ab-a369-bc945be7ada4" providerId="ADAL" clId="{B78B4BCF-4CB9-4C8C-AC6C-A971124D4181}" dt="2026-09-09T02:55:46.560" v="1289" actId="14100"/>
        <pc:sldMkLst>
          <pc:docMk/>
          <pc:sldMk cId="1759940579" sldId="342"/>
        </pc:sldMkLst>
        <pc:picChg chg="del">
          <ac:chgData name="Julian, Brad, DOT" userId="8f67c9c4-f692-48ab-a369-bc945be7ada4" providerId="ADAL" clId="{B78B4BCF-4CB9-4C8C-AC6C-A971124D4181}" dt="2026-09-09T02:54:47.396" v="1287" actId="21"/>
          <ac:picMkLst>
            <pc:docMk/>
            <pc:sldMk cId="1759940579" sldId="342"/>
            <ac:picMk id="3" creationId="{A732C0D1-D745-819E-100C-599536564FDA}"/>
          </ac:picMkLst>
        </pc:picChg>
        <pc:picChg chg="add mod">
          <ac:chgData name="Julian, Brad, DOT" userId="8f67c9c4-f692-48ab-a369-bc945be7ada4" providerId="ADAL" clId="{B78B4BCF-4CB9-4C8C-AC6C-A971124D4181}" dt="2026-09-09T02:55:46.560" v="1289" actId="14100"/>
          <ac:picMkLst>
            <pc:docMk/>
            <pc:sldMk cId="1759940579" sldId="342"/>
            <ac:picMk id="4" creationId="{209769CC-BBB5-4537-80A1-A2143528B424}"/>
          </ac:picMkLst>
        </pc:picChg>
      </pc:sldChg>
      <pc:sldChg chg="add del">
        <pc:chgData name="Julian, Brad, DOT" userId="8f67c9c4-f692-48ab-a369-bc945be7ada4" providerId="ADAL" clId="{B78B4BCF-4CB9-4C8C-AC6C-A971124D4181}" dt="2026-09-09T02:58:42.101" v="1293" actId="2696"/>
        <pc:sldMkLst>
          <pc:docMk/>
          <pc:sldMk cId="455042068" sldId="343"/>
        </pc:sldMkLst>
      </pc:sldChg>
      <pc:sldChg chg="addSp delSp modSp add mod">
        <pc:chgData name="Julian, Brad, DOT" userId="8f67c9c4-f692-48ab-a369-bc945be7ada4" providerId="ADAL" clId="{B78B4BCF-4CB9-4C8C-AC6C-A971124D4181}" dt="2026-09-09T03:00:57.833" v="1301" actId="14100"/>
        <pc:sldMkLst>
          <pc:docMk/>
          <pc:sldMk cId="760809629" sldId="343"/>
        </pc:sldMkLst>
        <pc:picChg chg="add del">
          <ac:chgData name="Julian, Brad, DOT" userId="8f67c9c4-f692-48ab-a369-bc945be7ada4" providerId="ADAL" clId="{B78B4BCF-4CB9-4C8C-AC6C-A971124D4181}" dt="2026-09-09T03:00:24.730" v="1299" actId="21"/>
          <ac:picMkLst>
            <pc:docMk/>
            <pc:sldMk cId="760809629" sldId="343"/>
            <ac:picMk id="3" creationId="{AB9A91C3-8681-589F-3BCE-BA730009AE89}"/>
          </ac:picMkLst>
        </pc:picChg>
        <pc:picChg chg="del">
          <ac:chgData name="Julian, Brad, DOT" userId="8f67c9c4-f692-48ab-a369-bc945be7ada4" providerId="ADAL" clId="{B78B4BCF-4CB9-4C8C-AC6C-A971124D4181}" dt="2026-09-09T02:59:17.679" v="1297" actId="21"/>
          <ac:picMkLst>
            <pc:docMk/>
            <pc:sldMk cId="760809629" sldId="343"/>
            <ac:picMk id="4" creationId="{F8CB4B15-1213-1F14-48D0-29FB2D7B9219}"/>
          </ac:picMkLst>
        </pc:picChg>
        <pc:picChg chg="add mod">
          <ac:chgData name="Julian, Brad, DOT" userId="8f67c9c4-f692-48ab-a369-bc945be7ada4" providerId="ADAL" clId="{B78B4BCF-4CB9-4C8C-AC6C-A971124D4181}" dt="2026-09-09T03:00:57.833" v="1301" actId="14100"/>
          <ac:picMkLst>
            <pc:docMk/>
            <pc:sldMk cId="760809629" sldId="343"/>
            <ac:picMk id="8" creationId="{EE79401B-09A6-814A-3903-74DAA5893606}"/>
          </ac:picMkLst>
        </pc:picChg>
      </pc:sldChg>
      <pc:sldChg chg="add del">
        <pc:chgData name="Julian, Brad, DOT" userId="8f67c9c4-f692-48ab-a369-bc945be7ada4" providerId="ADAL" clId="{B78B4BCF-4CB9-4C8C-AC6C-A971124D4181}" dt="2026-09-09T02:55:59.912" v="1291" actId="2696"/>
        <pc:sldMkLst>
          <pc:docMk/>
          <pc:sldMk cId="878443025" sldId="343"/>
        </pc:sldMkLst>
      </pc:sldChg>
      <pc:sldChg chg="add del">
        <pc:chgData name="Julian, Brad, DOT" userId="8f67c9c4-f692-48ab-a369-bc945be7ada4" providerId="ADAL" clId="{B78B4BCF-4CB9-4C8C-AC6C-A971124D4181}" dt="2026-09-09T02:58:57.682" v="1295" actId="2696"/>
        <pc:sldMkLst>
          <pc:docMk/>
          <pc:sldMk cId="3703522076" sldId="343"/>
        </pc:sldMkLst>
      </pc:sldChg>
      <pc:sldChg chg="addSp delSp modSp add mod">
        <pc:chgData name="Julian, Brad, DOT" userId="8f67c9c4-f692-48ab-a369-bc945be7ada4" providerId="ADAL" clId="{B78B4BCF-4CB9-4C8C-AC6C-A971124D4181}" dt="2026-09-09T03:03:30.936" v="1305" actId="14100"/>
        <pc:sldMkLst>
          <pc:docMk/>
          <pc:sldMk cId="3530600642" sldId="344"/>
        </pc:sldMkLst>
        <pc:picChg chg="add mod">
          <ac:chgData name="Julian, Brad, DOT" userId="8f67c9c4-f692-48ab-a369-bc945be7ada4" providerId="ADAL" clId="{B78B4BCF-4CB9-4C8C-AC6C-A971124D4181}" dt="2026-09-09T03:03:30.936" v="1305" actId="14100"/>
          <ac:picMkLst>
            <pc:docMk/>
            <pc:sldMk cId="3530600642" sldId="344"/>
            <ac:picMk id="3" creationId="{3AEBD60B-26E2-A714-6995-F1F73D667D7C}"/>
          </ac:picMkLst>
        </pc:picChg>
        <pc:picChg chg="del">
          <ac:chgData name="Julian, Brad, DOT" userId="8f67c9c4-f692-48ab-a369-bc945be7ada4" providerId="ADAL" clId="{B78B4BCF-4CB9-4C8C-AC6C-A971124D4181}" dt="2026-09-09T03:03:10.699" v="1303" actId="21"/>
          <ac:picMkLst>
            <pc:docMk/>
            <pc:sldMk cId="3530600642" sldId="344"/>
            <ac:picMk id="8" creationId="{D6FAEDC2-36CE-C39D-AE3C-1611396B2F16}"/>
          </ac:picMkLst>
        </pc:picChg>
      </pc:sldChg>
      <pc:sldChg chg="addSp delSp modSp add mod">
        <pc:chgData name="Julian, Brad, DOT" userId="8f67c9c4-f692-48ab-a369-bc945be7ada4" providerId="ADAL" clId="{B78B4BCF-4CB9-4C8C-AC6C-A971124D4181}" dt="2026-09-09T03:05:22.115" v="1309" actId="14100"/>
        <pc:sldMkLst>
          <pc:docMk/>
          <pc:sldMk cId="373265108" sldId="345"/>
        </pc:sldMkLst>
        <pc:picChg chg="del">
          <ac:chgData name="Julian, Brad, DOT" userId="8f67c9c4-f692-48ab-a369-bc945be7ada4" providerId="ADAL" clId="{B78B4BCF-4CB9-4C8C-AC6C-A971124D4181}" dt="2026-09-09T03:04:20.829" v="1307" actId="21"/>
          <ac:picMkLst>
            <pc:docMk/>
            <pc:sldMk cId="373265108" sldId="345"/>
            <ac:picMk id="3" creationId="{1CA2A863-C8A8-9EA2-A47B-36AA8D9048A4}"/>
          </ac:picMkLst>
        </pc:picChg>
        <pc:picChg chg="add mod">
          <ac:chgData name="Julian, Brad, DOT" userId="8f67c9c4-f692-48ab-a369-bc945be7ada4" providerId="ADAL" clId="{B78B4BCF-4CB9-4C8C-AC6C-A971124D4181}" dt="2026-09-09T03:05:22.115" v="1309" actId="14100"/>
          <ac:picMkLst>
            <pc:docMk/>
            <pc:sldMk cId="373265108" sldId="345"/>
            <ac:picMk id="4" creationId="{8C4C745F-4D2B-C8C3-0097-D6373B6090B2}"/>
          </ac:picMkLst>
        </pc:picChg>
      </pc:sldChg>
      <pc:sldChg chg="addSp delSp modSp add mod">
        <pc:chgData name="Julian, Brad, DOT" userId="8f67c9c4-f692-48ab-a369-bc945be7ada4" providerId="ADAL" clId="{B78B4BCF-4CB9-4C8C-AC6C-A971124D4181}" dt="2026-09-09T03:09:38.434" v="1313" actId="14100"/>
        <pc:sldMkLst>
          <pc:docMk/>
          <pc:sldMk cId="2124547581" sldId="346"/>
        </pc:sldMkLst>
        <pc:picChg chg="add mod">
          <ac:chgData name="Julian, Brad, DOT" userId="8f67c9c4-f692-48ab-a369-bc945be7ada4" providerId="ADAL" clId="{B78B4BCF-4CB9-4C8C-AC6C-A971124D4181}" dt="2026-09-09T03:09:38.434" v="1313" actId="14100"/>
          <ac:picMkLst>
            <pc:docMk/>
            <pc:sldMk cId="2124547581" sldId="346"/>
            <ac:picMk id="3" creationId="{972EF15A-2DD0-8262-0F3E-490A0F730802}"/>
          </ac:picMkLst>
        </pc:picChg>
        <pc:picChg chg="del">
          <ac:chgData name="Julian, Brad, DOT" userId="8f67c9c4-f692-48ab-a369-bc945be7ada4" providerId="ADAL" clId="{B78B4BCF-4CB9-4C8C-AC6C-A971124D4181}" dt="2026-09-09T03:05:43.228" v="1311" actId="21"/>
          <ac:picMkLst>
            <pc:docMk/>
            <pc:sldMk cId="2124547581" sldId="346"/>
            <ac:picMk id="4" creationId="{3BDE9919-29CD-3BBE-2323-E3B3B996B444}"/>
          </ac:picMkLst>
        </pc:picChg>
      </pc:sldChg>
      <pc:sldChg chg="addSp delSp modSp add mod">
        <pc:chgData name="Julian, Brad, DOT" userId="8f67c9c4-f692-48ab-a369-bc945be7ada4" providerId="ADAL" clId="{B78B4BCF-4CB9-4C8C-AC6C-A971124D4181}" dt="2026-09-09T03:13:38.760" v="1327" actId="20577"/>
        <pc:sldMkLst>
          <pc:docMk/>
          <pc:sldMk cId="112917454" sldId="347"/>
        </pc:sldMkLst>
        <pc:spChg chg="mod">
          <ac:chgData name="Julian, Brad, DOT" userId="8f67c9c4-f692-48ab-a369-bc945be7ada4" providerId="ADAL" clId="{B78B4BCF-4CB9-4C8C-AC6C-A971124D4181}" dt="2026-09-09T03:13:38.760" v="1327" actId="20577"/>
          <ac:spMkLst>
            <pc:docMk/>
            <pc:sldMk cId="112917454" sldId="347"/>
            <ac:spMk id="6" creationId="{8C917DED-BC6C-9C80-B8A5-C2F8D8E41287}"/>
          </ac:spMkLst>
        </pc:spChg>
        <pc:picChg chg="del">
          <ac:chgData name="Julian, Brad, DOT" userId="8f67c9c4-f692-48ab-a369-bc945be7ada4" providerId="ADAL" clId="{B78B4BCF-4CB9-4C8C-AC6C-A971124D4181}" dt="2026-09-09T03:09:46.684" v="1315" actId="21"/>
          <ac:picMkLst>
            <pc:docMk/>
            <pc:sldMk cId="112917454" sldId="347"/>
            <ac:picMk id="3" creationId="{651076E1-E508-5F5C-BC53-0B97405472C1}"/>
          </ac:picMkLst>
        </pc:picChg>
        <pc:picChg chg="add mod">
          <ac:chgData name="Julian, Brad, DOT" userId="8f67c9c4-f692-48ab-a369-bc945be7ada4" providerId="ADAL" clId="{B78B4BCF-4CB9-4C8C-AC6C-A971124D4181}" dt="2026-09-09T03:13:13.584" v="1317" actId="14100"/>
          <ac:picMkLst>
            <pc:docMk/>
            <pc:sldMk cId="112917454" sldId="347"/>
            <ac:picMk id="4" creationId="{F3517712-ECA9-C1C6-CD31-39805DF5DAF4}"/>
          </ac:picMkLst>
        </pc:picChg>
      </pc:sldChg>
      <pc:sldChg chg="addSp delSp modSp add mod">
        <pc:chgData name="Julian, Brad, DOT" userId="8f67c9c4-f692-48ab-a369-bc945be7ada4" providerId="ADAL" clId="{B78B4BCF-4CB9-4C8C-AC6C-A971124D4181}" dt="2026-09-09T03:15:25.253" v="1331" actId="14100"/>
        <pc:sldMkLst>
          <pc:docMk/>
          <pc:sldMk cId="3847783085" sldId="348"/>
        </pc:sldMkLst>
        <pc:picChg chg="add mod">
          <ac:chgData name="Julian, Brad, DOT" userId="8f67c9c4-f692-48ab-a369-bc945be7ada4" providerId="ADAL" clId="{B78B4BCF-4CB9-4C8C-AC6C-A971124D4181}" dt="2026-09-09T03:15:25.253" v="1331" actId="14100"/>
          <ac:picMkLst>
            <pc:docMk/>
            <pc:sldMk cId="3847783085" sldId="348"/>
            <ac:picMk id="3" creationId="{4859C48C-8F0B-BB2D-160C-6309F7274FE7}"/>
          </ac:picMkLst>
        </pc:picChg>
        <pc:picChg chg="del">
          <ac:chgData name="Julian, Brad, DOT" userId="8f67c9c4-f692-48ab-a369-bc945be7ada4" providerId="ADAL" clId="{B78B4BCF-4CB9-4C8C-AC6C-A971124D4181}" dt="2026-09-09T03:14:18.911" v="1329" actId="21"/>
          <ac:picMkLst>
            <pc:docMk/>
            <pc:sldMk cId="3847783085" sldId="348"/>
            <ac:picMk id="4" creationId="{E72D6781-E789-F32E-0E9B-7E0AC5F8B225}"/>
          </ac:picMkLst>
        </pc:picChg>
      </pc:sldChg>
      <pc:sldChg chg="addSp delSp add mod ord">
        <pc:chgData name="Julian, Brad, DOT" userId="8f67c9c4-f692-48ab-a369-bc945be7ada4" providerId="ADAL" clId="{B78B4BCF-4CB9-4C8C-AC6C-A971124D4181}" dt="2026-09-09T03:18:26.113" v="1338"/>
        <pc:sldMkLst>
          <pc:docMk/>
          <pc:sldMk cId="3986977292" sldId="349"/>
        </pc:sldMkLst>
        <pc:picChg chg="del">
          <ac:chgData name="Julian, Brad, DOT" userId="8f67c9c4-f692-48ab-a369-bc945be7ada4" providerId="ADAL" clId="{B78B4BCF-4CB9-4C8C-AC6C-A971124D4181}" dt="2026-09-09T03:15:40.766" v="1333" actId="21"/>
          <ac:picMkLst>
            <pc:docMk/>
            <pc:sldMk cId="3986977292" sldId="349"/>
            <ac:picMk id="3" creationId="{B3538736-E0FE-D6E2-8ED6-CED4BB567EEF}"/>
          </ac:picMkLst>
        </pc:picChg>
        <pc:picChg chg="add">
          <ac:chgData name="Julian, Brad, DOT" userId="8f67c9c4-f692-48ab-a369-bc945be7ada4" providerId="ADAL" clId="{B78B4BCF-4CB9-4C8C-AC6C-A971124D4181}" dt="2026-09-09T03:18:22.824" v="1336" actId="22"/>
          <ac:picMkLst>
            <pc:docMk/>
            <pc:sldMk cId="3986977292" sldId="349"/>
            <ac:picMk id="4" creationId="{DB737D54-5C40-DEDF-0338-E3D315FB39F1}"/>
          </ac:picMkLst>
        </pc:picChg>
      </pc:sldChg>
      <pc:sldChg chg="delSp modSp add mod">
        <pc:chgData name="Julian, Brad, DOT" userId="8f67c9c4-f692-48ab-a369-bc945be7ada4" providerId="ADAL" clId="{B78B4BCF-4CB9-4C8C-AC6C-A971124D4181}" dt="2026-09-09T03:24:40.401" v="1669" actId="20577"/>
        <pc:sldMkLst>
          <pc:docMk/>
          <pc:sldMk cId="4019306728" sldId="350"/>
        </pc:sldMkLst>
        <pc:spChg chg="mod">
          <ac:chgData name="Julian, Brad, DOT" userId="8f67c9c4-f692-48ab-a369-bc945be7ada4" providerId="ADAL" clId="{B78B4BCF-4CB9-4C8C-AC6C-A971124D4181}" dt="2026-09-09T03:24:40.401" v="1669" actId="20577"/>
          <ac:spMkLst>
            <pc:docMk/>
            <pc:sldMk cId="4019306728" sldId="350"/>
            <ac:spMk id="6" creationId="{870FEF60-CFB3-E171-001F-51175C8BB3F2}"/>
          </ac:spMkLst>
        </pc:spChg>
        <pc:picChg chg="del">
          <ac:chgData name="Julian, Brad, DOT" userId="8f67c9c4-f692-48ab-a369-bc945be7ada4" providerId="ADAL" clId="{B78B4BCF-4CB9-4C8C-AC6C-A971124D4181}" dt="2026-09-09T03:21:46.469" v="1340" actId="21"/>
          <ac:picMkLst>
            <pc:docMk/>
            <pc:sldMk cId="4019306728" sldId="350"/>
            <ac:picMk id="3" creationId="{0FFEC56B-8176-917B-8382-F2A84715576B}"/>
          </ac:picMkLst>
        </pc:picChg>
      </pc:sldChg>
      <pc:sldChg chg="addSp delSp modSp add mod">
        <pc:chgData name="Julian, Brad, DOT" userId="8f67c9c4-f692-48ab-a369-bc945be7ada4" providerId="ADAL" clId="{B78B4BCF-4CB9-4C8C-AC6C-A971124D4181}" dt="2026-09-09T12:36:17.075" v="1674" actId="14100"/>
        <pc:sldMkLst>
          <pc:docMk/>
          <pc:sldMk cId="2171714045" sldId="351"/>
        </pc:sldMkLst>
        <pc:picChg chg="del">
          <ac:chgData name="Julian, Brad, DOT" userId="8f67c9c4-f692-48ab-a369-bc945be7ada4" providerId="ADAL" clId="{B78B4BCF-4CB9-4C8C-AC6C-A971124D4181}" dt="2026-09-09T12:35:57.542" v="1671" actId="21"/>
          <ac:picMkLst>
            <pc:docMk/>
            <pc:sldMk cId="2171714045" sldId="351"/>
            <ac:picMk id="3" creationId="{6855044E-73C8-09EF-B26C-3B0BB884B8B7}"/>
          </ac:picMkLst>
        </pc:picChg>
        <pc:picChg chg="add mod">
          <ac:chgData name="Julian, Brad, DOT" userId="8f67c9c4-f692-48ab-a369-bc945be7ada4" providerId="ADAL" clId="{B78B4BCF-4CB9-4C8C-AC6C-A971124D4181}" dt="2026-09-09T12:36:17.075" v="1674" actId="14100"/>
          <ac:picMkLst>
            <pc:docMk/>
            <pc:sldMk cId="2171714045" sldId="351"/>
            <ac:picMk id="4" creationId="{62858101-7804-D9FD-EE26-B472EEB0BB17}"/>
          </ac:picMkLst>
        </pc:picChg>
      </pc:sldChg>
      <pc:sldChg chg="addSp delSp modSp add mod">
        <pc:chgData name="Julian, Brad, DOT" userId="8f67c9c4-f692-48ab-a369-bc945be7ada4" providerId="ADAL" clId="{B78B4BCF-4CB9-4C8C-AC6C-A971124D4181}" dt="2026-09-09T12:39:20.484" v="1679" actId="14100"/>
        <pc:sldMkLst>
          <pc:docMk/>
          <pc:sldMk cId="2451996116" sldId="352"/>
        </pc:sldMkLst>
        <pc:picChg chg="add mod">
          <ac:chgData name="Julian, Brad, DOT" userId="8f67c9c4-f692-48ab-a369-bc945be7ada4" providerId="ADAL" clId="{B78B4BCF-4CB9-4C8C-AC6C-A971124D4181}" dt="2026-09-09T12:39:20.484" v="1679" actId="14100"/>
          <ac:picMkLst>
            <pc:docMk/>
            <pc:sldMk cId="2451996116" sldId="352"/>
            <ac:picMk id="3" creationId="{78C3D0FB-E564-4ECA-6DB2-28BBC0A26620}"/>
          </ac:picMkLst>
        </pc:picChg>
        <pc:picChg chg="del">
          <ac:chgData name="Julian, Brad, DOT" userId="8f67c9c4-f692-48ab-a369-bc945be7ada4" providerId="ADAL" clId="{B78B4BCF-4CB9-4C8C-AC6C-A971124D4181}" dt="2026-09-09T12:38:46.137" v="1676" actId="21"/>
          <ac:picMkLst>
            <pc:docMk/>
            <pc:sldMk cId="2451996116" sldId="352"/>
            <ac:picMk id="4" creationId="{B0F60EAF-61B7-65A3-CFBF-CA85E220373F}"/>
          </ac:picMkLst>
        </pc:picChg>
      </pc:sldChg>
      <pc:sldChg chg="addSp modSp add mod">
        <pc:chgData name="Julian, Brad, DOT" userId="8f67c9c4-f692-48ab-a369-bc945be7ada4" providerId="ADAL" clId="{B78B4BCF-4CB9-4C8C-AC6C-A971124D4181}" dt="2026-09-09T12:47:08.812" v="1901" actId="14100"/>
        <pc:sldMkLst>
          <pc:docMk/>
          <pc:sldMk cId="320521924" sldId="353"/>
        </pc:sldMkLst>
        <pc:spChg chg="mod">
          <ac:chgData name="Julian, Brad, DOT" userId="8f67c9c4-f692-48ab-a369-bc945be7ada4" providerId="ADAL" clId="{B78B4BCF-4CB9-4C8C-AC6C-A971124D4181}" dt="2026-09-09T12:46:59.546" v="1899" actId="20577"/>
          <ac:spMkLst>
            <pc:docMk/>
            <pc:sldMk cId="320521924" sldId="353"/>
            <ac:spMk id="6" creationId="{AE9C8148-127F-9DA3-C1B3-42677F5453EB}"/>
          </ac:spMkLst>
        </pc:spChg>
        <pc:picChg chg="add mod">
          <ac:chgData name="Julian, Brad, DOT" userId="8f67c9c4-f692-48ab-a369-bc945be7ada4" providerId="ADAL" clId="{B78B4BCF-4CB9-4C8C-AC6C-A971124D4181}" dt="2026-09-09T12:47:08.812" v="1901" actId="14100"/>
          <ac:picMkLst>
            <pc:docMk/>
            <pc:sldMk cId="320521924" sldId="353"/>
            <ac:picMk id="3" creationId="{BAC9D1E1-1316-8B9A-D401-5525F00CC0D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2CC86-BD27-47FB-9652-5FEEB5CC9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7F40CC-286F-4721-BC2F-CD77148BF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EDDAD-FF68-4A91-963C-7E1D4E5C5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4DBF2-8032-4227-847B-88986DD78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F1446-58CF-4A74-B723-368B33C0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92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1DA4D-6CAB-45A4-8ADB-3A0B43E8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60E6B-BAF2-4C6A-96B1-575C02392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9F37B-3FC0-45A2-AA72-E96636AA1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E6E76-AE82-4FED-B73F-2BFBDF628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F736D-DD7F-4669-A636-298646FE7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5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C88B2-5D50-44A1-AECA-5BE81438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791E9-C87A-42BA-98C9-C0D9B07C5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E85FF-4C95-4DD3-9F86-584B24D62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36ED8-40B1-4945-8BD3-5C65C70D4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B1A77-74CC-42D8-8B03-8A7219DEC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3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91000-162E-4CA4-9347-B36CB7CB7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CC9D2-D9AC-4FE5-845E-C56A5D6A7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278ECA-DB6C-4E11-A8E5-672617295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58BF5-C30A-4956-A383-99717B1D2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025AA-6A1A-4AAE-A07E-A5E801292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123ACC-61D5-440A-A27C-F9910B369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65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E4A12-F021-46FA-864C-F631ACC9D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F8646-5A83-45FC-86A9-53DFD3C81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959A4-3E64-4DCF-B3D8-C077A8AEC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FFC31C-BCDC-40FE-9544-185713CE9E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760689-7EB8-4516-97AB-BF52B7D21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4A4F23-3476-4AB3-A601-DC74C153F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04C16C-8F55-4007-AB03-145DE7EA9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751627-BDFA-4CD9-8FE7-386B8FE8C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24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27472-EAE5-4D8D-AF14-4CFAE2B9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3BC6-6785-41B8-ADD0-B850501FA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87CF3B-1D5B-4DC2-B703-38BA76A10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5C8D7-E16B-40C2-B7B1-E9D841A72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2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2A52E0-02C6-492C-AFDD-99E62950F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DBC582-9E48-4223-B798-97A45EFAA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1C540E-AAB4-44CF-9C54-EA3B745DF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9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08312-9A3F-4CA6-84F3-555BABFC5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2AAD3-73B1-4832-AAF8-5B6F6BB11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2A51C-376E-49E0-BE61-099D6BB6F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1D0BFB-A722-4A43-909F-B655CFD69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839596-3EF6-4C9D-87C9-AA28B3E9D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7CCCF-F449-426B-AEFD-9454BD533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05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23A4B-E04C-4535-AF12-D8CA99056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63BB2D-3299-4514-8F22-D81A503143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0A454-FA3A-4612-8CE0-9EB3D94F5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5BBC5-5337-49AD-AA42-948E17BB3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AD822-07E3-4C2A-A3C6-1B458D5D7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89F23D-689D-4B77-B635-8902E95FB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14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DFE32-0D3B-4A49-96DC-0A90EC52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E46790-C4F8-4944-B9FA-A772D0467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AD7FB-B5EA-47A9-B1F5-44441F890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1ABD8-AA19-4348-94A7-44D8E064B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9FF0B-E220-4929-AB66-CA5192F09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20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807A1B-1E35-4E1B-82A7-6109E55008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47BC3C-2ECF-4FD3-901A-D991E5A813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C6D98-CC7D-4226-844F-C7C601084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F06E5-9ADE-4900-87A5-F711130FE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0803B-B994-4577-899D-5DA154CB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005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0757D2-48AF-4A58-9E74-21D36C052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FE8C2-565E-4AB2-A8F7-4DF59EBFE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E5669-BECA-4431-ACA6-EDBD348374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761C1-214B-48E3-B7C4-8F24E8AD93A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72B9F-18A8-425B-BDB8-ED9AA172E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191E7-372A-47AB-8133-01DBF6090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A197D-3D24-45BC-9A5A-335A71015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4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C8A1C-79CC-C609-064F-EF4AB1E13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1AECAC20-431E-C71E-88FB-8DEDF8B1C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655818-6CC8-6FCF-F2FA-872A0C80B696}"/>
              </a:ext>
            </a:extLst>
          </p:cNvPr>
          <p:cNvSpPr txBox="1"/>
          <p:nvPr/>
        </p:nvSpPr>
        <p:spPr>
          <a:xfrm>
            <a:off x="1790700" y="418209"/>
            <a:ext cx="95503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&amp; University of New Mexico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University of New Mexico Geospatial and Population Studies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Maintain NMDOT Crash Data Base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Contracted by NMDOT Traffic Safety Division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Geocode, clean and standardize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Some dashboards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Crash data available primarily in Excel </a:t>
            </a:r>
          </a:p>
        </p:txBody>
      </p:sp>
    </p:spTree>
    <p:extLst>
      <p:ext uri="{BB962C8B-B14F-4D97-AF65-F5344CB8AC3E}">
        <p14:creationId xmlns:p14="http://schemas.microsoft.com/office/powerpoint/2010/main" val="3534243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AE62-C091-CC09-EB5A-9F3F013BF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F81815B2-5C02-B59B-F030-300046022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D99163-5CF5-B5F7-2943-68FCBC5A94EC}"/>
              </a:ext>
            </a:extLst>
          </p:cNvPr>
          <p:cNvSpPr txBox="1"/>
          <p:nvPr/>
        </p:nvSpPr>
        <p:spPr>
          <a:xfrm>
            <a:off x="1790700" y="418209"/>
            <a:ext cx="95503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Crash Data History</a:t>
            </a: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pPr marL="514350" indent="-514350">
              <a:buAutoNum type="arabicPeriod" startAt="5"/>
            </a:pP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3A52AD-EFFF-9E47-E35B-9BD1C398B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0" y="958516"/>
            <a:ext cx="8973553" cy="536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58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DDDFA-C33A-A6ED-B0E3-68CE49AB6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F4631C2D-51FD-1332-62E3-E5AE88992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FA1984-318F-2ABF-8890-59358F228485}"/>
              </a:ext>
            </a:extLst>
          </p:cNvPr>
          <p:cNvSpPr txBox="1"/>
          <p:nvPr/>
        </p:nvSpPr>
        <p:spPr>
          <a:xfrm>
            <a:off x="1790700" y="418209"/>
            <a:ext cx="95503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&amp; AASHTOWare Safety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Purchased Segments &amp; Trends August 2023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Fully implemented by mid 2024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200-300 users (NMDOT &amp; consultants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Offered access to RPOs and MPOs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Recently allowed access to some cities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Law Enforcement?</a:t>
            </a:r>
          </a:p>
        </p:txBody>
      </p:sp>
    </p:spTree>
    <p:extLst>
      <p:ext uri="{BB962C8B-B14F-4D97-AF65-F5344CB8AC3E}">
        <p14:creationId xmlns:p14="http://schemas.microsoft.com/office/powerpoint/2010/main" val="40659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C2FF6-0208-FC4E-2D54-67D25A5BF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CAF12DE2-E8EC-EF2D-5EAE-347F4A102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6FF98C-F434-D365-741A-5DE60E220518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AASHTOWare Safety for New Mexico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F06BE3-A3BC-F9F6-F59E-DF8404A3C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9" y="987595"/>
            <a:ext cx="11983488" cy="564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42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73764-2E0A-510A-9FEF-C82C34A46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B1564E41-35F8-E9AF-266D-C8F78363D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2EF752-5CB0-644B-F9D6-4D8647E33D34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SHSP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EEA991-2077-365D-D7CC-9CAF1D063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23" y="935609"/>
            <a:ext cx="10211685" cy="518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842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432EA-0121-81F1-FC17-15859B65D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C79C9521-39CC-0166-2B3C-EA76E89FF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82E1E1-BCC7-42EB-B91A-C97C98ACF3EF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SHSP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2A6FA9-4F3B-1E18-AC57-DDBC58739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0" y="983488"/>
            <a:ext cx="10962320" cy="573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610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605F8-C25C-964E-F7A9-D7E95AC7C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A43A71E-6E80-2461-5904-4485FCF71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D14944-05C2-CE64-D58F-F423841A1C70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SHSP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9769CC-BBB5-4537-80A1-A2143528B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14" y="1046747"/>
            <a:ext cx="10981372" cy="570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940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6D751-C85B-9472-D6E7-A8677F61D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8EFC0389-1B81-B5B3-EE8D-F75CEB17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33088D-784C-1E6C-7849-47E2450FBAE1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SHSP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79401B-09A6-814A-3903-74DAA5893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85" y="1022683"/>
            <a:ext cx="11076630" cy="574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09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C62F-32D0-26C7-E289-8942CBFE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8B5D8D1A-1926-AE79-F686-4D75C1C06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243A65-6A3D-AC3A-4094-005C1B55EEE9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SHSP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EBD60B-26E2-A714-6995-F1F73D667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37" y="1094874"/>
            <a:ext cx="11259526" cy="569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00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DB8E0-9CA9-92ED-C0BF-F8ECEBECF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1FBE89AF-432D-7E8A-FBAF-8835D6579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701A33-7B1D-D986-861E-10A77AEBD21F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SHSP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4C745F-4D2B-C8C3-0097-D6373B609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43" y="982579"/>
            <a:ext cx="11107113" cy="580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5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86528-9AB7-979B-6719-C93C0F575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B11A5E74-44C9-AAD9-C2B8-499478CE7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BD9660-4139-2B16-5FBE-3B0BF3D4316E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SHSP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2EF15A-2DD0-8262-0F3E-490A0F730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11" y="1026694"/>
            <a:ext cx="11057578" cy="578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47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529D-385A-0D8D-C8AB-E2B36DF67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A76A4E48-DDDC-05AD-9FF6-DBC8CA46B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B868DA-D8FC-F86F-F8A3-A7A26FF18426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LRSP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737D54-5C40-DEDF-0338-E3D315FB3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89" y="81625"/>
            <a:ext cx="11221422" cy="669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77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CFEC8-3E5A-CA1A-2797-707CE1726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04AE006B-3EE6-65FF-160A-9C5A4D07C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917DED-BC6C-9C80-B8A5-C2F8D8E41287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LRSP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517712-ECA9-C1C6-CD31-39805DF5D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40" y="1042736"/>
            <a:ext cx="11183319" cy="568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FD898-A5E9-99CE-ECF3-4330AD0D1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9F75E10D-0E31-51AF-DA88-6057238A4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87FB1F-CAB8-1E51-34FE-2725BD0A3DB9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LRSP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9C48C-8F0B-BB2D-160C-6309F7274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11" y="1183105"/>
            <a:ext cx="11057578" cy="494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83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8C85F-9D8B-8E24-4A55-D231C68E1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EB868205-0403-E09E-385B-B944F51C4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E9D727-99D0-8E5C-7D7B-89C89BAB8772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LRSP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858101-7804-D9FD-EE26-B472EEB0B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96" y="1034716"/>
            <a:ext cx="11158007" cy="505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14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DCE9-47E2-38B8-6C53-6C39DCB30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E90F4076-306E-CCBE-E9EC-E058C0F4A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0B6DF-5E78-D782-F72C-165697AE947D}"/>
              </a:ext>
            </a:extLst>
          </p:cNvPr>
          <p:cNvSpPr txBox="1"/>
          <p:nvPr/>
        </p:nvSpPr>
        <p:spPr>
          <a:xfrm>
            <a:off x="1790700" y="418209"/>
            <a:ext cx="95503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LRSP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C3D0FB-E564-4ECA-6DB2-28BBC0A26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07" y="1062789"/>
            <a:ext cx="11020585" cy="534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96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2359D-9136-D345-8025-EAF9E313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60A2EA1D-A73B-1BE7-DDD2-BFD97CE60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0FEF60-CFB3-E171-001F-51175C8BB3F2}"/>
              </a:ext>
            </a:extLst>
          </p:cNvPr>
          <p:cNvSpPr txBox="1"/>
          <p:nvPr/>
        </p:nvSpPr>
        <p:spPr>
          <a:xfrm>
            <a:off x="1790700" y="418209"/>
            <a:ext cx="955039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Future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Speed Camera Locations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Two Way to Four Way Stop Conversions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Work Zones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Centerline &amp; Edge Line Rumble Strips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Horizontal Curve Delineation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RSA Before &amp; After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Retroreflective Backplates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Leading Pedestrian Indicators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306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5BE02-250E-561F-C6E3-76B8530C8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DACB121-4C63-E921-F655-E8CB14850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9C8148-127F-9DA3-C1B3-42677F5453EB}"/>
              </a:ext>
            </a:extLst>
          </p:cNvPr>
          <p:cNvSpPr txBox="1"/>
          <p:nvPr/>
        </p:nvSpPr>
        <p:spPr>
          <a:xfrm>
            <a:off x="1790700" y="418209"/>
            <a:ext cx="95503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 pitchFamily="2" charset="0"/>
              </a:rPr>
              <a:t>NMDOT Future Dashboards</a:t>
            </a: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5">
                  <a:lumMod val="40000"/>
                  <a:lumOff val="60000"/>
                </a:schemeClr>
              </a:solidFill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C9D1E1-1316-8B9A-D401-5525F00CC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613" y="1058779"/>
            <a:ext cx="9506774" cy="561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21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04aa6bf4-d436-426f-bfa4-04b7a70e60ff}" enabled="0" method="" siteId="{04aa6bf4-d436-426f-bfa4-04b7a70e60f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2424</TotalTime>
  <Words>155</Words>
  <Application>Microsoft Office PowerPoint</Application>
  <PresentationFormat>Widescreen</PresentationFormat>
  <Paragraphs>44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Bencomo, Jaime, NMDOT</dc:creator>
  <cp:lastModifiedBy>Julian, Brad, DOT</cp:lastModifiedBy>
  <cp:revision>16</cp:revision>
  <dcterms:created xsi:type="dcterms:W3CDTF">2021-07-12T21:24:35Z</dcterms:created>
  <dcterms:modified xsi:type="dcterms:W3CDTF">2026-09-09T12:47:09Z</dcterms:modified>
</cp:coreProperties>
</file>