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3" r:id="rId5"/>
  </p:sldMasterIdLst>
  <p:notesMasterIdLst>
    <p:notesMasterId r:id="rId32"/>
  </p:notesMasterIdLst>
  <p:sldIdLst>
    <p:sldId id="256" r:id="rId6"/>
    <p:sldId id="263" r:id="rId7"/>
    <p:sldId id="270" r:id="rId8"/>
    <p:sldId id="765" r:id="rId9"/>
    <p:sldId id="271" r:id="rId10"/>
    <p:sldId id="766" r:id="rId11"/>
    <p:sldId id="880" r:id="rId12"/>
    <p:sldId id="881" r:id="rId13"/>
    <p:sldId id="258" r:id="rId14"/>
    <p:sldId id="259" r:id="rId15"/>
    <p:sldId id="886" r:id="rId16"/>
    <p:sldId id="888" r:id="rId17"/>
    <p:sldId id="893" r:id="rId18"/>
    <p:sldId id="264" r:id="rId19"/>
    <p:sldId id="885" r:id="rId20"/>
    <p:sldId id="267" r:id="rId21"/>
    <p:sldId id="883" r:id="rId22"/>
    <p:sldId id="884" r:id="rId23"/>
    <p:sldId id="889" r:id="rId24"/>
    <p:sldId id="269" r:id="rId25"/>
    <p:sldId id="882" r:id="rId26"/>
    <p:sldId id="890" r:id="rId27"/>
    <p:sldId id="894" r:id="rId28"/>
    <p:sldId id="891" r:id="rId29"/>
    <p:sldId id="268" r:id="rId30"/>
    <p:sldId id="779" r:id="rId31"/>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5pPr>
    <a:lvl6pPr marL="2286000" algn="l" defTabSz="914400" rtl="0" eaLnBrk="1" latinLnBrk="0" hangingPunct="1">
      <a:defRPr kern="1200">
        <a:solidFill>
          <a:schemeClr val="tx1"/>
        </a:solidFill>
        <a:latin typeface="Aptos" panose="020B0004020202020204" pitchFamily="34" charset="0"/>
        <a:ea typeface="+mn-ea"/>
        <a:cs typeface="+mn-cs"/>
      </a:defRPr>
    </a:lvl6pPr>
    <a:lvl7pPr marL="2743200" algn="l" defTabSz="914400" rtl="0" eaLnBrk="1" latinLnBrk="0" hangingPunct="1">
      <a:defRPr kern="1200">
        <a:solidFill>
          <a:schemeClr val="tx1"/>
        </a:solidFill>
        <a:latin typeface="Aptos" panose="020B0004020202020204" pitchFamily="34" charset="0"/>
        <a:ea typeface="+mn-ea"/>
        <a:cs typeface="+mn-cs"/>
      </a:defRPr>
    </a:lvl7pPr>
    <a:lvl8pPr marL="3200400" algn="l" defTabSz="914400" rtl="0" eaLnBrk="1" latinLnBrk="0" hangingPunct="1">
      <a:defRPr kern="1200">
        <a:solidFill>
          <a:schemeClr val="tx1"/>
        </a:solidFill>
        <a:latin typeface="Aptos" panose="020B0004020202020204" pitchFamily="34" charset="0"/>
        <a:ea typeface="+mn-ea"/>
        <a:cs typeface="+mn-cs"/>
      </a:defRPr>
    </a:lvl8pPr>
    <a:lvl9pPr marL="3657600" algn="l" defTabSz="914400" rtl="0" eaLnBrk="1" latinLnBrk="0" hangingPunct="1">
      <a:defRPr kern="1200">
        <a:solidFill>
          <a:schemeClr val="tx1"/>
        </a:solidFill>
        <a:latin typeface="Aptos" panose="020B00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4089"/>
    <a:srgbClr val="CED8E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A50E15-9046-48A8-BF73-F43FCCFBFBBB}" v="5" dt="2026-09-09T00:47:03.1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enz, Mark" userId="7c38f672-ecf5-4618-a233-6b0274a3f002" providerId="ADAL" clId="{58EF9143-EE76-486F-A8D9-0F25DDD5A9E5}"/>
    <pc:docChg chg="undo custSel addSld delSld modSld sldOrd">
      <pc:chgData name="Muenz, Mark" userId="7c38f672-ecf5-4618-a233-6b0274a3f002" providerId="ADAL" clId="{58EF9143-EE76-486F-A8D9-0F25DDD5A9E5}" dt="2026-09-09T12:24:01.372" v="2367" actId="20577"/>
      <pc:docMkLst>
        <pc:docMk/>
      </pc:docMkLst>
      <pc:sldChg chg="addSp modSp mod">
        <pc:chgData name="Muenz, Mark" userId="7c38f672-ecf5-4618-a233-6b0274a3f002" providerId="ADAL" clId="{58EF9143-EE76-486F-A8D9-0F25DDD5A9E5}" dt="2026-09-03T18:07:29.591" v="1830" actId="1076"/>
        <pc:sldMkLst>
          <pc:docMk/>
          <pc:sldMk cId="1779439356" sldId="256"/>
        </pc:sldMkLst>
        <pc:spChg chg="add mod">
          <ac:chgData name="Muenz, Mark" userId="7c38f672-ecf5-4618-a233-6b0274a3f002" providerId="ADAL" clId="{58EF9143-EE76-486F-A8D9-0F25DDD5A9E5}" dt="2026-09-03T18:07:29.591" v="1830" actId="1076"/>
          <ac:spMkLst>
            <pc:docMk/>
            <pc:sldMk cId="1779439356" sldId="256"/>
            <ac:spMk id="4" creationId="{96050048-E8CA-B6F6-3E75-B8CB00EEB236}"/>
          </ac:spMkLst>
        </pc:spChg>
      </pc:sldChg>
      <pc:sldChg chg="addSp delSp modSp mod ord modNotesTx">
        <pc:chgData name="Muenz, Mark" userId="7c38f672-ecf5-4618-a233-6b0274a3f002" providerId="ADAL" clId="{58EF9143-EE76-486F-A8D9-0F25DDD5A9E5}" dt="2026-09-06T16:18:07.621" v="2156" actId="20577"/>
        <pc:sldMkLst>
          <pc:docMk/>
          <pc:sldMk cId="648648589" sldId="258"/>
        </pc:sldMkLst>
        <pc:spChg chg="add">
          <ac:chgData name="Muenz, Mark" userId="7c38f672-ecf5-4618-a233-6b0274a3f002" providerId="ADAL" clId="{58EF9143-EE76-486F-A8D9-0F25DDD5A9E5}" dt="2026-09-03T18:07:45.122" v="1838" actId="22"/>
          <ac:spMkLst>
            <pc:docMk/>
            <pc:sldMk cId="648648589" sldId="258"/>
            <ac:spMk id="7" creationId="{365772AC-0F1D-35C6-80A7-7BD9C9A31FF4}"/>
          </ac:spMkLst>
        </pc:spChg>
        <pc:spChg chg="add mod">
          <ac:chgData name="Muenz, Mark" userId="7c38f672-ecf5-4618-a233-6b0274a3f002" providerId="ADAL" clId="{58EF9143-EE76-486F-A8D9-0F25DDD5A9E5}" dt="2026-08-12T12:09:27.916" v="1735" actId="20577"/>
          <ac:spMkLst>
            <pc:docMk/>
            <pc:sldMk cId="648648589" sldId="258"/>
            <ac:spMk id="8" creationId="{9A34C306-8BF7-47ED-6117-E264592A3C30}"/>
          </ac:spMkLst>
        </pc:spChg>
        <pc:spChg chg="add mod">
          <ac:chgData name="Muenz, Mark" userId="7c38f672-ecf5-4618-a233-6b0274a3f002" providerId="ADAL" clId="{58EF9143-EE76-486F-A8D9-0F25DDD5A9E5}" dt="2026-08-12T12:09:31.763" v="1737" actId="20577"/>
          <ac:spMkLst>
            <pc:docMk/>
            <pc:sldMk cId="648648589" sldId="258"/>
            <ac:spMk id="11" creationId="{6EC8F513-0D2D-08C6-818B-8116FAEF07F7}"/>
          </ac:spMkLst>
        </pc:spChg>
        <pc:cxnChg chg="add mod">
          <ac:chgData name="Muenz, Mark" userId="7c38f672-ecf5-4618-a233-6b0274a3f002" providerId="ADAL" clId="{58EF9143-EE76-486F-A8D9-0F25DDD5A9E5}" dt="2026-09-01T16:53:15.694" v="1809" actId="14100"/>
          <ac:cxnSpMkLst>
            <pc:docMk/>
            <pc:sldMk cId="648648589" sldId="258"/>
            <ac:cxnSpMk id="4" creationId="{9697BCC7-160E-3231-8D6B-AC0FA3049545}"/>
          </ac:cxnSpMkLst>
        </pc:cxnChg>
        <pc:cxnChg chg="add mod">
          <ac:chgData name="Muenz, Mark" userId="7c38f672-ecf5-4618-a233-6b0274a3f002" providerId="ADAL" clId="{58EF9143-EE76-486F-A8D9-0F25DDD5A9E5}" dt="2026-09-01T16:53:20.155" v="1811" actId="1076"/>
          <ac:cxnSpMkLst>
            <pc:docMk/>
            <pc:sldMk cId="648648589" sldId="258"/>
            <ac:cxnSpMk id="9" creationId="{314B4A6C-BDF3-0646-2889-CBA203B28148}"/>
          </ac:cxnSpMkLst>
        </pc:cxnChg>
        <pc:cxnChg chg="add mod">
          <ac:chgData name="Muenz, Mark" userId="7c38f672-ecf5-4618-a233-6b0274a3f002" providerId="ADAL" clId="{58EF9143-EE76-486F-A8D9-0F25DDD5A9E5}" dt="2026-09-01T16:53:28.577" v="1814" actId="14100"/>
          <ac:cxnSpMkLst>
            <pc:docMk/>
            <pc:sldMk cId="648648589" sldId="258"/>
            <ac:cxnSpMk id="10" creationId="{E5E9420D-B34B-E4AC-9D92-312A11A72332}"/>
          </ac:cxnSpMkLst>
        </pc:cxnChg>
        <pc:cxnChg chg="add mod">
          <ac:chgData name="Muenz, Mark" userId="7c38f672-ecf5-4618-a233-6b0274a3f002" providerId="ADAL" clId="{58EF9143-EE76-486F-A8D9-0F25DDD5A9E5}" dt="2026-09-01T16:53:33.660" v="1816" actId="1076"/>
          <ac:cxnSpMkLst>
            <pc:docMk/>
            <pc:sldMk cId="648648589" sldId="258"/>
            <ac:cxnSpMk id="13" creationId="{083D6E69-E40F-492B-24DA-1EC496E7DCFB}"/>
          </ac:cxnSpMkLst>
        </pc:cxnChg>
        <pc:cxnChg chg="add mod">
          <ac:chgData name="Muenz, Mark" userId="7c38f672-ecf5-4618-a233-6b0274a3f002" providerId="ADAL" clId="{58EF9143-EE76-486F-A8D9-0F25DDD5A9E5}" dt="2026-09-01T16:53:01.344" v="1805" actId="1076"/>
          <ac:cxnSpMkLst>
            <pc:docMk/>
            <pc:sldMk cId="648648589" sldId="258"/>
            <ac:cxnSpMk id="22" creationId="{F184FB4A-D4A0-0D33-86D1-6384E22D4C7B}"/>
          </ac:cxnSpMkLst>
        </pc:cxnChg>
        <pc:cxnChg chg="add mod">
          <ac:chgData name="Muenz, Mark" userId="7c38f672-ecf5-4618-a233-6b0274a3f002" providerId="ADAL" clId="{58EF9143-EE76-486F-A8D9-0F25DDD5A9E5}" dt="2026-09-01T16:53:04.043" v="1806" actId="14100"/>
          <ac:cxnSpMkLst>
            <pc:docMk/>
            <pc:sldMk cId="648648589" sldId="258"/>
            <ac:cxnSpMk id="25" creationId="{1671995F-D918-55C7-358B-841E9B66228E}"/>
          </ac:cxnSpMkLst>
        </pc:cxnChg>
      </pc:sldChg>
      <pc:sldChg chg="addSp modSp mod">
        <pc:chgData name="Muenz, Mark" userId="7c38f672-ecf5-4618-a233-6b0274a3f002" providerId="ADAL" clId="{58EF9143-EE76-486F-A8D9-0F25DDD5A9E5}" dt="2026-09-03T18:07:58.342" v="1841" actId="208"/>
        <pc:sldMkLst>
          <pc:docMk/>
          <pc:sldMk cId="889465244" sldId="259"/>
        </pc:sldMkLst>
        <pc:spChg chg="add mod">
          <ac:chgData name="Muenz, Mark" userId="7c38f672-ecf5-4618-a233-6b0274a3f002" providerId="ADAL" clId="{58EF9143-EE76-486F-A8D9-0F25DDD5A9E5}" dt="2026-09-03T18:07:58.342" v="1841" actId="208"/>
          <ac:spMkLst>
            <pc:docMk/>
            <pc:sldMk cId="889465244" sldId="259"/>
            <ac:spMk id="3" creationId="{E87CAC93-AD06-768A-301F-F3A0A0FABE65}"/>
          </ac:spMkLst>
        </pc:spChg>
      </pc:sldChg>
      <pc:sldChg chg="addSp delSp modSp add mod ord">
        <pc:chgData name="Muenz, Mark" userId="7c38f672-ecf5-4618-a233-6b0274a3f002" providerId="ADAL" clId="{58EF9143-EE76-486F-A8D9-0F25DDD5A9E5}" dt="2026-09-03T18:07:32.988" v="1831" actId="22"/>
        <pc:sldMkLst>
          <pc:docMk/>
          <pc:sldMk cId="1236426500" sldId="263"/>
        </pc:sldMkLst>
        <pc:spChg chg="add">
          <ac:chgData name="Muenz, Mark" userId="7c38f672-ecf5-4618-a233-6b0274a3f002" providerId="ADAL" clId="{58EF9143-EE76-486F-A8D9-0F25DDD5A9E5}" dt="2026-09-03T18:07:32.988" v="1831" actId="22"/>
          <ac:spMkLst>
            <pc:docMk/>
            <pc:sldMk cId="1236426500" sldId="263"/>
            <ac:spMk id="5" creationId="{197FEC24-F8AA-E194-B49F-82E419BFD96B}"/>
          </ac:spMkLst>
        </pc:spChg>
      </pc:sldChg>
      <pc:sldChg chg="addSp delSp modSp add mod ord modNotesTx">
        <pc:chgData name="Muenz, Mark" userId="7c38f672-ecf5-4618-a233-6b0274a3f002" providerId="ADAL" clId="{58EF9143-EE76-486F-A8D9-0F25DDD5A9E5}" dt="2026-09-03T18:08:07.892" v="1843" actId="22"/>
        <pc:sldMkLst>
          <pc:docMk/>
          <pc:sldMk cId="604625877" sldId="264"/>
        </pc:sldMkLst>
        <pc:spChg chg="add">
          <ac:chgData name="Muenz, Mark" userId="7c38f672-ecf5-4618-a233-6b0274a3f002" providerId="ADAL" clId="{58EF9143-EE76-486F-A8D9-0F25DDD5A9E5}" dt="2026-09-03T18:08:07.892" v="1843" actId="22"/>
          <ac:spMkLst>
            <pc:docMk/>
            <pc:sldMk cId="604625877" sldId="264"/>
            <ac:spMk id="5" creationId="{F3511F3C-C06E-F59E-4F1B-DAA8E47FBD08}"/>
          </ac:spMkLst>
        </pc:spChg>
      </pc:sldChg>
      <pc:sldChg chg="addSp delSp modSp mod">
        <pc:chgData name="Muenz, Mark" userId="7c38f672-ecf5-4618-a233-6b0274a3f002" providerId="ADAL" clId="{58EF9143-EE76-486F-A8D9-0F25DDD5A9E5}" dt="2026-09-04T18:16:36.716" v="1908" actId="14100"/>
        <pc:sldMkLst>
          <pc:docMk/>
          <pc:sldMk cId="2210367672" sldId="267"/>
        </pc:sldMkLst>
        <pc:spChg chg="add mod">
          <ac:chgData name="Muenz, Mark" userId="7c38f672-ecf5-4618-a233-6b0274a3f002" providerId="ADAL" clId="{58EF9143-EE76-486F-A8D9-0F25DDD5A9E5}" dt="2026-09-04T18:16:18.506" v="1898" actId="1076"/>
          <ac:spMkLst>
            <pc:docMk/>
            <pc:sldMk cId="2210367672" sldId="267"/>
            <ac:spMk id="2" creationId="{E6907267-2242-E6B7-E14A-F33B1E3FD914}"/>
          </ac:spMkLst>
        </pc:spChg>
        <pc:spChg chg="add">
          <ac:chgData name="Muenz, Mark" userId="7c38f672-ecf5-4618-a233-6b0274a3f002" providerId="ADAL" clId="{58EF9143-EE76-486F-A8D9-0F25DDD5A9E5}" dt="2026-09-03T18:08:10.483" v="1845" actId="22"/>
          <ac:spMkLst>
            <pc:docMk/>
            <pc:sldMk cId="2210367672" sldId="267"/>
            <ac:spMk id="4" creationId="{0647651E-37F4-8DBE-4AEF-7219EC1D9668}"/>
          </ac:spMkLst>
        </pc:spChg>
        <pc:spChg chg="add mod">
          <ac:chgData name="Muenz, Mark" userId="7c38f672-ecf5-4618-a233-6b0274a3f002" providerId="ADAL" clId="{58EF9143-EE76-486F-A8D9-0F25DDD5A9E5}" dt="2026-09-04T18:16:36.716" v="1908" actId="14100"/>
          <ac:spMkLst>
            <pc:docMk/>
            <pc:sldMk cId="2210367672" sldId="267"/>
            <ac:spMk id="5" creationId="{AABF24EC-1219-897D-9C27-F5A489F98FBF}"/>
          </ac:spMkLst>
        </pc:spChg>
      </pc:sldChg>
      <pc:sldChg chg="addSp delSp modSp mod">
        <pc:chgData name="Muenz, Mark" userId="7c38f672-ecf5-4618-a233-6b0274a3f002" providerId="ADAL" clId="{58EF9143-EE76-486F-A8D9-0F25DDD5A9E5}" dt="2026-09-04T18:47:50.801" v="1999" actId="478"/>
        <pc:sldMkLst>
          <pc:docMk/>
          <pc:sldMk cId="1612128099" sldId="268"/>
        </pc:sldMkLst>
        <pc:spChg chg="add">
          <ac:chgData name="Muenz, Mark" userId="7c38f672-ecf5-4618-a233-6b0274a3f002" providerId="ADAL" clId="{58EF9143-EE76-486F-A8D9-0F25DDD5A9E5}" dt="2026-09-03T18:09:05.795" v="1851" actId="22"/>
          <ac:spMkLst>
            <pc:docMk/>
            <pc:sldMk cId="1612128099" sldId="268"/>
            <ac:spMk id="3" creationId="{997BECAA-60E8-33FB-89E4-18373ED7D413}"/>
          </ac:spMkLst>
        </pc:spChg>
        <pc:picChg chg="add del mod">
          <ac:chgData name="Muenz, Mark" userId="7c38f672-ecf5-4618-a233-6b0274a3f002" providerId="ADAL" clId="{58EF9143-EE76-486F-A8D9-0F25DDD5A9E5}" dt="2026-09-04T18:47:50.801" v="1999" actId="478"/>
          <ac:picMkLst>
            <pc:docMk/>
            <pc:sldMk cId="1612128099" sldId="268"/>
            <ac:picMk id="4" creationId="{93EF165C-8887-1E44-C656-235F218DF09F}"/>
          </ac:picMkLst>
        </pc:picChg>
      </pc:sldChg>
      <pc:sldChg chg="addSp mod">
        <pc:chgData name="Muenz, Mark" userId="7c38f672-ecf5-4618-a233-6b0274a3f002" providerId="ADAL" clId="{58EF9143-EE76-486F-A8D9-0F25DDD5A9E5}" dt="2026-09-03T18:09:03.221" v="1849" actId="22"/>
        <pc:sldMkLst>
          <pc:docMk/>
          <pc:sldMk cId="1919123415" sldId="269"/>
        </pc:sldMkLst>
        <pc:spChg chg="add">
          <ac:chgData name="Muenz, Mark" userId="7c38f672-ecf5-4618-a233-6b0274a3f002" providerId="ADAL" clId="{58EF9143-EE76-486F-A8D9-0F25DDD5A9E5}" dt="2026-09-03T18:09:03.221" v="1849" actId="22"/>
          <ac:spMkLst>
            <pc:docMk/>
            <pc:sldMk cId="1919123415" sldId="269"/>
            <ac:spMk id="5" creationId="{1FF46EDD-2636-ECE7-6E21-DE0414EB4B54}"/>
          </ac:spMkLst>
        </pc:spChg>
      </pc:sldChg>
      <pc:sldChg chg="addSp delSp modSp add mod ord addAnim delAnim modAnim modNotesTx">
        <pc:chgData name="Muenz, Mark" userId="7c38f672-ecf5-4618-a233-6b0274a3f002" providerId="ADAL" clId="{58EF9143-EE76-486F-A8D9-0F25DDD5A9E5}" dt="2026-09-06T16:14:11.131" v="2123" actId="20577"/>
        <pc:sldMkLst>
          <pc:docMk/>
          <pc:sldMk cId="2001324027" sldId="270"/>
        </pc:sldMkLst>
        <pc:spChg chg="add">
          <ac:chgData name="Muenz, Mark" userId="7c38f672-ecf5-4618-a233-6b0274a3f002" providerId="ADAL" clId="{58EF9143-EE76-486F-A8D9-0F25DDD5A9E5}" dt="2026-09-03T18:07:34.515" v="1832" actId="22"/>
          <ac:spMkLst>
            <pc:docMk/>
            <pc:sldMk cId="2001324027" sldId="270"/>
            <ac:spMk id="4" creationId="{3E802ED2-30FA-F7E9-6AE1-1CDC3FC9A01D}"/>
          </ac:spMkLst>
        </pc:spChg>
      </pc:sldChg>
      <pc:sldChg chg="addSp delSp modSp new mod modClrScheme chgLayout">
        <pc:chgData name="Muenz, Mark" userId="7c38f672-ecf5-4618-a233-6b0274a3f002" providerId="ADAL" clId="{58EF9143-EE76-486F-A8D9-0F25DDD5A9E5}" dt="2026-09-03T18:07:38.750" v="1834" actId="22"/>
        <pc:sldMkLst>
          <pc:docMk/>
          <pc:sldMk cId="2389722852" sldId="271"/>
        </pc:sldMkLst>
        <pc:spChg chg="add">
          <ac:chgData name="Muenz, Mark" userId="7c38f672-ecf5-4618-a233-6b0274a3f002" providerId="ADAL" clId="{58EF9143-EE76-486F-A8D9-0F25DDD5A9E5}" dt="2026-09-03T18:07:38.750" v="1834" actId="22"/>
          <ac:spMkLst>
            <pc:docMk/>
            <pc:sldMk cId="2389722852" sldId="271"/>
            <ac:spMk id="4" creationId="{565B86D1-1D13-DAC7-203A-89E5C72E874D}"/>
          </ac:spMkLst>
        </pc:spChg>
      </pc:sldChg>
      <pc:sldChg chg="addSp modSp add mod">
        <pc:chgData name="Muenz, Mark" userId="7c38f672-ecf5-4618-a233-6b0274a3f002" providerId="ADAL" clId="{58EF9143-EE76-486F-A8D9-0F25DDD5A9E5}" dt="2026-09-03T18:07:36.005" v="1833" actId="22"/>
        <pc:sldMkLst>
          <pc:docMk/>
          <pc:sldMk cId="1728104188" sldId="765"/>
        </pc:sldMkLst>
        <pc:spChg chg="add">
          <ac:chgData name="Muenz, Mark" userId="7c38f672-ecf5-4618-a233-6b0274a3f002" providerId="ADAL" clId="{58EF9143-EE76-486F-A8D9-0F25DDD5A9E5}" dt="2026-09-03T18:07:36.005" v="1833" actId="22"/>
          <ac:spMkLst>
            <pc:docMk/>
            <pc:sldMk cId="1728104188" sldId="765"/>
            <ac:spMk id="4" creationId="{BFD05D1E-CCAE-A92E-40F8-4758522E2C2B}"/>
          </ac:spMkLst>
        </pc:spChg>
      </pc:sldChg>
      <pc:sldChg chg="addSp add mod modNotesTx">
        <pc:chgData name="Muenz, Mark" userId="7c38f672-ecf5-4618-a233-6b0274a3f002" providerId="ADAL" clId="{58EF9143-EE76-486F-A8D9-0F25DDD5A9E5}" dt="2026-09-06T16:21:24.459" v="2194" actId="20577"/>
        <pc:sldMkLst>
          <pc:docMk/>
          <pc:sldMk cId="1905115699" sldId="766"/>
        </pc:sldMkLst>
        <pc:spChg chg="add">
          <ac:chgData name="Muenz, Mark" userId="7c38f672-ecf5-4618-a233-6b0274a3f002" providerId="ADAL" clId="{58EF9143-EE76-486F-A8D9-0F25DDD5A9E5}" dt="2026-09-03T18:07:40.358" v="1835" actId="22"/>
          <ac:spMkLst>
            <pc:docMk/>
            <pc:sldMk cId="1905115699" sldId="766"/>
            <ac:spMk id="5" creationId="{BA9763E0-19B7-9DD1-23BE-D55A88B4A260}"/>
          </ac:spMkLst>
        </pc:spChg>
      </pc:sldChg>
      <pc:sldChg chg="addSp delSp modSp add mod">
        <pc:chgData name="Muenz, Mark" userId="7c38f672-ecf5-4618-a233-6b0274a3f002" providerId="ADAL" clId="{58EF9143-EE76-486F-A8D9-0F25DDD5A9E5}" dt="2026-09-04T18:04:00.519" v="1869" actId="20577"/>
        <pc:sldMkLst>
          <pc:docMk/>
          <pc:sldMk cId="1501169238" sldId="779"/>
        </pc:sldMkLst>
        <pc:spChg chg="mod">
          <ac:chgData name="Muenz, Mark" userId="7c38f672-ecf5-4618-a233-6b0274a3f002" providerId="ADAL" clId="{58EF9143-EE76-486F-A8D9-0F25DDD5A9E5}" dt="2026-09-04T18:04:00.519" v="1869" actId="20577"/>
          <ac:spMkLst>
            <pc:docMk/>
            <pc:sldMk cId="1501169238" sldId="779"/>
            <ac:spMk id="3" creationId="{EC1EF591-8C13-CD9B-6E01-20818AB9FAD5}"/>
          </ac:spMkLst>
        </pc:spChg>
        <pc:spChg chg="add mod">
          <ac:chgData name="Muenz, Mark" userId="7c38f672-ecf5-4618-a233-6b0274a3f002" providerId="ADAL" clId="{58EF9143-EE76-486F-A8D9-0F25DDD5A9E5}" dt="2026-09-01T16:56:29.283" v="1827" actId="208"/>
          <ac:spMkLst>
            <pc:docMk/>
            <pc:sldMk cId="1501169238" sldId="779"/>
            <ac:spMk id="4" creationId="{F48E2862-2DBC-2B73-CCDB-A7EE8F23CDC3}"/>
          </ac:spMkLst>
        </pc:spChg>
        <pc:spChg chg="add mod">
          <ac:chgData name="Muenz, Mark" userId="7c38f672-ecf5-4618-a233-6b0274a3f002" providerId="ADAL" clId="{58EF9143-EE76-486F-A8D9-0F25DDD5A9E5}" dt="2026-08-10T13:21:31.079" v="1718" actId="1076"/>
          <ac:spMkLst>
            <pc:docMk/>
            <pc:sldMk cId="1501169238" sldId="779"/>
            <ac:spMk id="7" creationId="{3216BBAF-AC90-C337-6417-5D32373ECCEB}"/>
          </ac:spMkLst>
        </pc:spChg>
        <pc:spChg chg="add">
          <ac:chgData name="Muenz, Mark" userId="7c38f672-ecf5-4618-a233-6b0274a3f002" providerId="ADAL" clId="{58EF9143-EE76-486F-A8D9-0F25DDD5A9E5}" dt="2026-09-03T18:09:13.470" v="1852" actId="22"/>
          <ac:spMkLst>
            <pc:docMk/>
            <pc:sldMk cId="1501169238" sldId="779"/>
            <ac:spMk id="8" creationId="{1C6AC29B-B605-3021-47AB-5207CE599127}"/>
          </ac:spMkLst>
        </pc:spChg>
        <pc:picChg chg="add mod">
          <ac:chgData name="Muenz, Mark" userId="7c38f672-ecf5-4618-a233-6b0274a3f002" providerId="ADAL" clId="{58EF9143-EE76-486F-A8D9-0F25DDD5A9E5}" dt="2026-08-10T13:20:39.006" v="1677" actId="1076"/>
          <ac:picMkLst>
            <pc:docMk/>
            <pc:sldMk cId="1501169238" sldId="779"/>
            <ac:picMk id="5" creationId="{1DF5B3E0-6BB7-03B8-3884-983A401F0226}"/>
          </ac:picMkLst>
        </pc:picChg>
      </pc:sldChg>
      <pc:sldChg chg="addSp modSp add mod">
        <pc:chgData name="Muenz, Mark" userId="7c38f672-ecf5-4618-a233-6b0274a3f002" providerId="ADAL" clId="{58EF9143-EE76-486F-A8D9-0F25DDD5A9E5}" dt="2026-09-03T18:07:42.811" v="1836" actId="22"/>
        <pc:sldMkLst>
          <pc:docMk/>
          <pc:sldMk cId="1701399098" sldId="880"/>
        </pc:sldMkLst>
        <pc:spChg chg="add">
          <ac:chgData name="Muenz, Mark" userId="7c38f672-ecf5-4618-a233-6b0274a3f002" providerId="ADAL" clId="{58EF9143-EE76-486F-A8D9-0F25DDD5A9E5}" dt="2026-09-03T18:07:42.811" v="1836" actId="22"/>
          <ac:spMkLst>
            <pc:docMk/>
            <pc:sldMk cId="1701399098" sldId="880"/>
            <ac:spMk id="16" creationId="{32861A03-6F01-6063-2540-A524531E6C43}"/>
          </ac:spMkLst>
        </pc:spChg>
      </pc:sldChg>
      <pc:sldChg chg="addSp delSp modSp add mod modAnim modNotesTx">
        <pc:chgData name="Muenz, Mark" userId="7c38f672-ecf5-4618-a233-6b0274a3f002" providerId="ADAL" clId="{58EF9143-EE76-486F-A8D9-0F25DDD5A9E5}" dt="2026-09-06T16:28:07.644" v="2248" actId="20577"/>
        <pc:sldMkLst>
          <pc:docMk/>
          <pc:sldMk cId="1810526898" sldId="881"/>
        </pc:sldMkLst>
        <pc:spChg chg="add mod ord">
          <ac:chgData name="Muenz, Mark" userId="7c38f672-ecf5-4618-a233-6b0274a3f002" providerId="ADAL" clId="{58EF9143-EE76-486F-A8D9-0F25DDD5A9E5}" dt="2026-09-01T16:55:40.792" v="1824" actId="167"/>
          <ac:spMkLst>
            <pc:docMk/>
            <pc:sldMk cId="1810526898" sldId="881"/>
            <ac:spMk id="2" creationId="{76E3F3D2-4E83-B105-92A8-A8E3EEEA5708}"/>
          </ac:spMkLst>
        </pc:spChg>
        <pc:spChg chg="add">
          <ac:chgData name="Muenz, Mark" userId="7c38f672-ecf5-4618-a233-6b0274a3f002" providerId="ADAL" clId="{58EF9143-EE76-486F-A8D9-0F25DDD5A9E5}" dt="2026-09-03T18:07:43.926" v="1837" actId="22"/>
          <ac:spMkLst>
            <pc:docMk/>
            <pc:sldMk cId="1810526898" sldId="881"/>
            <ac:spMk id="5" creationId="{A6694A46-FB48-0FE9-9287-F32CC36E7664}"/>
          </ac:spMkLst>
        </pc:spChg>
        <pc:picChg chg="add mod">
          <ac:chgData name="Muenz, Mark" userId="7c38f672-ecf5-4618-a233-6b0274a3f002" providerId="ADAL" clId="{58EF9143-EE76-486F-A8D9-0F25DDD5A9E5}" dt="2026-09-01T16:55:01.058" v="1818" actId="1076"/>
          <ac:picMkLst>
            <pc:docMk/>
            <pc:sldMk cId="1810526898" sldId="881"/>
            <ac:picMk id="3" creationId="{4A029162-F716-DB5A-8339-328CF971237C}"/>
          </ac:picMkLst>
        </pc:picChg>
        <pc:picChg chg="add mod modCrop">
          <ac:chgData name="Muenz, Mark" userId="7c38f672-ecf5-4618-a233-6b0274a3f002" providerId="ADAL" clId="{58EF9143-EE76-486F-A8D9-0F25DDD5A9E5}" dt="2026-09-01T16:55:01.058" v="1818" actId="1076"/>
          <ac:picMkLst>
            <pc:docMk/>
            <pc:sldMk cId="1810526898" sldId="881"/>
            <ac:picMk id="7" creationId="{CA5DC06B-D9D2-9FD8-6C17-76D19CD46EF1}"/>
          </ac:picMkLst>
        </pc:picChg>
        <pc:picChg chg="add mod">
          <ac:chgData name="Muenz, Mark" userId="7c38f672-ecf5-4618-a233-6b0274a3f002" providerId="ADAL" clId="{58EF9143-EE76-486F-A8D9-0F25DDD5A9E5}" dt="2026-09-01T16:55:01.058" v="1818" actId="1076"/>
          <ac:picMkLst>
            <pc:docMk/>
            <pc:sldMk cId="1810526898" sldId="881"/>
            <ac:picMk id="8" creationId="{856F177F-EF19-7231-2A77-230B490036FA}"/>
          </ac:picMkLst>
        </pc:picChg>
        <pc:picChg chg="add mod">
          <ac:chgData name="Muenz, Mark" userId="7c38f672-ecf5-4618-a233-6b0274a3f002" providerId="ADAL" clId="{58EF9143-EE76-486F-A8D9-0F25DDD5A9E5}" dt="2026-09-01T16:55:01.058" v="1818" actId="1076"/>
          <ac:picMkLst>
            <pc:docMk/>
            <pc:sldMk cId="1810526898" sldId="881"/>
            <ac:picMk id="10" creationId="{75C8E8D7-D3AA-A346-0924-8EF0B2747DA5}"/>
          </ac:picMkLst>
        </pc:picChg>
      </pc:sldChg>
      <pc:sldChg chg="addSp mod">
        <pc:chgData name="Muenz, Mark" userId="7c38f672-ecf5-4618-a233-6b0274a3f002" providerId="ADAL" clId="{58EF9143-EE76-486F-A8D9-0F25DDD5A9E5}" dt="2026-09-03T18:09:04.323" v="1850" actId="22"/>
        <pc:sldMkLst>
          <pc:docMk/>
          <pc:sldMk cId="3867196041" sldId="882"/>
        </pc:sldMkLst>
        <pc:spChg chg="add">
          <ac:chgData name="Muenz, Mark" userId="7c38f672-ecf5-4618-a233-6b0274a3f002" providerId="ADAL" clId="{58EF9143-EE76-486F-A8D9-0F25DDD5A9E5}" dt="2026-09-03T18:09:04.323" v="1850" actId="22"/>
          <ac:spMkLst>
            <pc:docMk/>
            <pc:sldMk cId="3867196041" sldId="882"/>
            <ac:spMk id="5" creationId="{A161C1EE-0418-9D2B-78F3-91247A98F479}"/>
          </ac:spMkLst>
        </pc:spChg>
      </pc:sldChg>
      <pc:sldChg chg="addSp delSp modSp add mod">
        <pc:chgData name="Muenz, Mark" userId="7c38f672-ecf5-4618-a233-6b0274a3f002" providerId="ADAL" clId="{58EF9143-EE76-486F-A8D9-0F25DDD5A9E5}" dt="2026-09-04T18:20:54.673" v="1950" actId="20577"/>
        <pc:sldMkLst>
          <pc:docMk/>
          <pc:sldMk cId="3768184854" sldId="883"/>
        </pc:sldMkLst>
        <pc:spChg chg="add">
          <ac:chgData name="Muenz, Mark" userId="7c38f672-ecf5-4618-a233-6b0274a3f002" providerId="ADAL" clId="{58EF9143-EE76-486F-A8D9-0F25DDD5A9E5}" dt="2026-09-03T18:08:11.779" v="1846" actId="22"/>
          <ac:spMkLst>
            <pc:docMk/>
            <pc:sldMk cId="3768184854" sldId="883"/>
            <ac:spMk id="3" creationId="{0A0BF4D5-3C19-C18E-EE09-23C82B5B89EC}"/>
          </ac:spMkLst>
        </pc:spChg>
        <pc:spChg chg="add mod">
          <ac:chgData name="Muenz, Mark" userId="7c38f672-ecf5-4618-a233-6b0274a3f002" providerId="ADAL" clId="{58EF9143-EE76-486F-A8D9-0F25DDD5A9E5}" dt="2026-09-04T18:20:54.673" v="1950" actId="20577"/>
          <ac:spMkLst>
            <pc:docMk/>
            <pc:sldMk cId="3768184854" sldId="883"/>
            <ac:spMk id="8" creationId="{CDFF6F93-EF59-9844-908D-8E98E1569466}"/>
          </ac:spMkLst>
        </pc:spChg>
        <pc:spChg chg="add mod">
          <ac:chgData name="Muenz, Mark" userId="7c38f672-ecf5-4618-a233-6b0274a3f002" providerId="ADAL" clId="{58EF9143-EE76-486F-A8D9-0F25DDD5A9E5}" dt="2026-09-04T18:20:43.485" v="1935" actId="1076"/>
          <ac:spMkLst>
            <pc:docMk/>
            <pc:sldMk cId="3768184854" sldId="883"/>
            <ac:spMk id="12" creationId="{6C19FF92-7490-2E3E-C49C-2F730D927814}"/>
          </ac:spMkLst>
        </pc:spChg>
      </pc:sldChg>
      <pc:sldChg chg="addSp delSp modSp add mod modAnim">
        <pc:chgData name="Muenz, Mark" userId="7c38f672-ecf5-4618-a233-6b0274a3f002" providerId="ADAL" clId="{58EF9143-EE76-486F-A8D9-0F25DDD5A9E5}" dt="2026-09-04T18:21:31.260" v="1981" actId="166"/>
        <pc:sldMkLst>
          <pc:docMk/>
          <pc:sldMk cId="1613367758" sldId="884"/>
        </pc:sldMkLst>
        <pc:spChg chg="add">
          <ac:chgData name="Muenz, Mark" userId="7c38f672-ecf5-4618-a233-6b0274a3f002" providerId="ADAL" clId="{58EF9143-EE76-486F-A8D9-0F25DDD5A9E5}" dt="2026-09-03T18:08:12.517" v="1847" actId="22"/>
          <ac:spMkLst>
            <pc:docMk/>
            <pc:sldMk cId="1613367758" sldId="884"/>
            <ac:spMk id="4" creationId="{AA91626E-74F7-FE6C-179C-1E918000D3AA}"/>
          </ac:spMkLst>
        </pc:spChg>
        <pc:spChg chg="add mod">
          <ac:chgData name="Muenz, Mark" userId="7c38f672-ecf5-4618-a233-6b0274a3f002" providerId="ADAL" clId="{58EF9143-EE76-486F-A8D9-0F25DDD5A9E5}" dt="2026-09-04T18:21:03.921" v="1958" actId="20577"/>
          <ac:spMkLst>
            <pc:docMk/>
            <pc:sldMk cId="1613367758" sldId="884"/>
            <ac:spMk id="7" creationId="{50BF9FFC-CA5B-3D17-31E7-5A6A835BEC75}"/>
          </ac:spMkLst>
        </pc:spChg>
        <pc:spChg chg="add mod">
          <ac:chgData name="Muenz, Mark" userId="7c38f672-ecf5-4618-a233-6b0274a3f002" providerId="ADAL" clId="{58EF9143-EE76-486F-A8D9-0F25DDD5A9E5}" dt="2026-09-04T18:21:19.305" v="1980" actId="20577"/>
          <ac:spMkLst>
            <pc:docMk/>
            <pc:sldMk cId="1613367758" sldId="884"/>
            <ac:spMk id="10" creationId="{E341DF0E-ACCE-0FD9-FFB9-CB8B2FDCF363}"/>
          </ac:spMkLst>
        </pc:spChg>
        <pc:picChg chg="add mod ord">
          <ac:chgData name="Muenz, Mark" userId="7c38f672-ecf5-4618-a233-6b0274a3f002" providerId="ADAL" clId="{58EF9143-EE76-486F-A8D9-0F25DDD5A9E5}" dt="2026-09-04T18:21:31.260" v="1981" actId="166"/>
          <ac:picMkLst>
            <pc:docMk/>
            <pc:sldMk cId="1613367758" sldId="884"/>
            <ac:picMk id="5" creationId="{C994443D-21E7-B215-F62F-D524E0D2F0E9}"/>
          </ac:picMkLst>
        </pc:picChg>
      </pc:sldChg>
      <pc:sldChg chg="addSp delSp modSp new mod modTransition modClrScheme chgLayout modNotesTx">
        <pc:chgData name="Muenz, Mark" userId="7c38f672-ecf5-4618-a233-6b0274a3f002" providerId="ADAL" clId="{58EF9143-EE76-486F-A8D9-0F25DDD5A9E5}" dt="2026-09-09T12:24:01.372" v="2367" actId="20577"/>
        <pc:sldMkLst>
          <pc:docMk/>
          <pc:sldMk cId="1076478385" sldId="885"/>
        </pc:sldMkLst>
        <pc:spChg chg="add">
          <ac:chgData name="Muenz, Mark" userId="7c38f672-ecf5-4618-a233-6b0274a3f002" providerId="ADAL" clId="{58EF9143-EE76-486F-A8D9-0F25DDD5A9E5}" dt="2026-09-03T18:08:08.931" v="1844" actId="22"/>
          <ac:spMkLst>
            <pc:docMk/>
            <pc:sldMk cId="1076478385" sldId="885"/>
            <ac:spMk id="3" creationId="{EA411AD7-992F-22D8-362E-A205613815D6}"/>
          </ac:spMkLst>
        </pc:spChg>
        <pc:spChg chg="add mod">
          <ac:chgData name="Muenz, Mark" userId="7c38f672-ecf5-4618-a233-6b0274a3f002" providerId="ADAL" clId="{58EF9143-EE76-486F-A8D9-0F25DDD5A9E5}" dt="2026-08-10T12:38:01.991" v="1283" actId="1582"/>
          <ac:spMkLst>
            <pc:docMk/>
            <pc:sldMk cId="1076478385" sldId="885"/>
            <ac:spMk id="12" creationId="{BE2A7D8A-C4FD-2E2F-802E-D06859BD5180}"/>
          </ac:spMkLst>
        </pc:spChg>
        <pc:spChg chg="add mod">
          <ac:chgData name="Muenz, Mark" userId="7c38f672-ecf5-4618-a233-6b0274a3f002" providerId="ADAL" clId="{58EF9143-EE76-486F-A8D9-0F25DDD5A9E5}" dt="2026-08-10T12:38:59.156" v="1287" actId="693"/>
          <ac:spMkLst>
            <pc:docMk/>
            <pc:sldMk cId="1076478385" sldId="885"/>
            <ac:spMk id="13" creationId="{D57F2A2B-9687-B9C0-6168-1B5C0E3D7558}"/>
          </ac:spMkLst>
        </pc:spChg>
        <pc:spChg chg="add mod">
          <ac:chgData name="Muenz, Mark" userId="7c38f672-ecf5-4618-a233-6b0274a3f002" providerId="ADAL" clId="{58EF9143-EE76-486F-A8D9-0F25DDD5A9E5}" dt="2026-08-10T12:41:50.162" v="1327" actId="1076"/>
          <ac:spMkLst>
            <pc:docMk/>
            <pc:sldMk cId="1076478385" sldId="885"/>
            <ac:spMk id="29" creationId="{51D7D56A-4292-0C18-501E-18EF5454498A}"/>
          </ac:spMkLst>
        </pc:spChg>
        <pc:spChg chg="add mod">
          <ac:chgData name="Muenz, Mark" userId="7c38f672-ecf5-4618-a233-6b0274a3f002" providerId="ADAL" clId="{58EF9143-EE76-486F-A8D9-0F25DDD5A9E5}" dt="2026-08-10T13:04:44.492" v="1583" actId="1076"/>
          <ac:spMkLst>
            <pc:docMk/>
            <pc:sldMk cId="1076478385" sldId="885"/>
            <ac:spMk id="55" creationId="{53C57CAE-A937-2F6D-FA4B-89C99FB1104F}"/>
          </ac:spMkLst>
        </pc:spChg>
        <pc:spChg chg="add mod">
          <ac:chgData name="Muenz, Mark" userId="7c38f672-ecf5-4618-a233-6b0274a3f002" providerId="ADAL" clId="{58EF9143-EE76-486F-A8D9-0F25DDD5A9E5}" dt="2026-08-10T13:04:44.492" v="1583" actId="1076"/>
          <ac:spMkLst>
            <pc:docMk/>
            <pc:sldMk cId="1076478385" sldId="885"/>
            <ac:spMk id="57" creationId="{5317A3C0-5E48-3031-F1F2-97B3DFAD5B3B}"/>
          </ac:spMkLst>
        </pc:spChg>
        <pc:spChg chg="add mod">
          <ac:chgData name="Muenz, Mark" userId="7c38f672-ecf5-4618-a233-6b0274a3f002" providerId="ADAL" clId="{58EF9143-EE76-486F-A8D9-0F25DDD5A9E5}" dt="2026-08-10T13:04:44.492" v="1583" actId="1076"/>
          <ac:spMkLst>
            <pc:docMk/>
            <pc:sldMk cId="1076478385" sldId="885"/>
            <ac:spMk id="58" creationId="{CE8C7274-F8D7-DB46-C3CF-2120BAE74EB5}"/>
          </ac:spMkLst>
        </pc:spChg>
        <pc:spChg chg="add mod">
          <ac:chgData name="Muenz, Mark" userId="7c38f672-ecf5-4618-a233-6b0274a3f002" providerId="ADAL" clId="{58EF9143-EE76-486F-A8D9-0F25DDD5A9E5}" dt="2026-08-10T13:04:44.492" v="1583" actId="1076"/>
          <ac:spMkLst>
            <pc:docMk/>
            <pc:sldMk cId="1076478385" sldId="885"/>
            <ac:spMk id="62" creationId="{3C681CE9-B686-F849-93F9-1FEF10BC5C87}"/>
          </ac:spMkLst>
        </pc:spChg>
        <pc:spChg chg="add mod">
          <ac:chgData name="Muenz, Mark" userId="7c38f672-ecf5-4618-a233-6b0274a3f002" providerId="ADAL" clId="{58EF9143-EE76-486F-A8D9-0F25DDD5A9E5}" dt="2026-08-10T13:04:44.492" v="1583" actId="1076"/>
          <ac:spMkLst>
            <pc:docMk/>
            <pc:sldMk cId="1076478385" sldId="885"/>
            <ac:spMk id="63" creationId="{5C1D408C-7900-32F2-53B1-2F4D5A7CACE9}"/>
          </ac:spMkLst>
        </pc:spChg>
        <pc:spChg chg="add mod">
          <ac:chgData name="Muenz, Mark" userId="7c38f672-ecf5-4618-a233-6b0274a3f002" providerId="ADAL" clId="{58EF9143-EE76-486F-A8D9-0F25DDD5A9E5}" dt="2026-08-10T13:04:44.492" v="1583" actId="1076"/>
          <ac:spMkLst>
            <pc:docMk/>
            <pc:sldMk cId="1076478385" sldId="885"/>
            <ac:spMk id="67" creationId="{ECD1D53B-A433-F478-9A09-A1B7F9F03ACC}"/>
          </ac:spMkLst>
        </pc:spChg>
        <pc:spChg chg="add mod">
          <ac:chgData name="Muenz, Mark" userId="7c38f672-ecf5-4618-a233-6b0274a3f002" providerId="ADAL" clId="{58EF9143-EE76-486F-A8D9-0F25DDD5A9E5}" dt="2026-08-10T13:04:44.492" v="1583" actId="1076"/>
          <ac:spMkLst>
            <pc:docMk/>
            <pc:sldMk cId="1076478385" sldId="885"/>
            <ac:spMk id="69" creationId="{E28E0A94-4120-F173-BFC8-199195DEAB17}"/>
          </ac:spMkLst>
        </pc:spChg>
        <pc:spChg chg="add mod">
          <ac:chgData name="Muenz, Mark" userId="7c38f672-ecf5-4618-a233-6b0274a3f002" providerId="ADAL" clId="{58EF9143-EE76-486F-A8D9-0F25DDD5A9E5}" dt="2026-08-10T13:04:44.492" v="1583" actId="1076"/>
          <ac:spMkLst>
            <pc:docMk/>
            <pc:sldMk cId="1076478385" sldId="885"/>
            <ac:spMk id="75" creationId="{920BD08E-932A-34A5-0E74-1CB5026012EE}"/>
          </ac:spMkLst>
        </pc:spChg>
        <pc:spChg chg="add mod">
          <ac:chgData name="Muenz, Mark" userId="7c38f672-ecf5-4618-a233-6b0274a3f002" providerId="ADAL" clId="{58EF9143-EE76-486F-A8D9-0F25DDD5A9E5}" dt="2026-08-10T13:04:44.492" v="1583" actId="1076"/>
          <ac:spMkLst>
            <pc:docMk/>
            <pc:sldMk cId="1076478385" sldId="885"/>
            <ac:spMk id="76" creationId="{11CCCD8C-0154-93A8-04DB-6AE9CDD81BB6}"/>
          </ac:spMkLst>
        </pc:spChg>
        <pc:spChg chg="add mod">
          <ac:chgData name="Muenz, Mark" userId="7c38f672-ecf5-4618-a233-6b0274a3f002" providerId="ADAL" clId="{58EF9143-EE76-486F-A8D9-0F25DDD5A9E5}" dt="2026-08-10T13:11:31.140" v="1600" actId="1582"/>
          <ac:spMkLst>
            <pc:docMk/>
            <pc:sldMk cId="1076478385" sldId="885"/>
            <ac:spMk id="90" creationId="{D300953E-0961-D96B-8AF9-991AA37FA5BE}"/>
          </ac:spMkLst>
        </pc:spChg>
        <pc:picChg chg="add mod">
          <ac:chgData name="Muenz, Mark" userId="7c38f672-ecf5-4618-a233-6b0274a3f002" providerId="ADAL" clId="{58EF9143-EE76-486F-A8D9-0F25DDD5A9E5}" dt="2026-08-10T12:52:34.152" v="1514" actId="1076"/>
          <ac:picMkLst>
            <pc:docMk/>
            <pc:sldMk cId="1076478385" sldId="885"/>
            <ac:picMk id="7" creationId="{F6E35356-26BB-6F87-3CC5-B78B3875EA4F}"/>
          </ac:picMkLst>
        </pc:picChg>
        <pc:picChg chg="add mod modCrop">
          <ac:chgData name="Muenz, Mark" userId="7c38f672-ecf5-4618-a233-6b0274a3f002" providerId="ADAL" clId="{58EF9143-EE76-486F-A8D9-0F25DDD5A9E5}" dt="2026-08-10T12:48:27.444" v="1425" actId="1076"/>
          <ac:picMkLst>
            <pc:docMk/>
            <pc:sldMk cId="1076478385" sldId="885"/>
            <ac:picMk id="9" creationId="{A5A3AE1E-B27C-119F-E26E-A893E51E3F0A}"/>
          </ac:picMkLst>
        </pc:picChg>
        <pc:picChg chg="add mod modCrop">
          <ac:chgData name="Muenz, Mark" userId="7c38f672-ecf5-4618-a233-6b0274a3f002" providerId="ADAL" clId="{58EF9143-EE76-486F-A8D9-0F25DDD5A9E5}" dt="2026-08-10T12:48:28.613" v="1426" actId="1076"/>
          <ac:picMkLst>
            <pc:docMk/>
            <pc:sldMk cId="1076478385" sldId="885"/>
            <ac:picMk id="11" creationId="{FD8010B4-ED0D-E5B6-1018-9A04B9DC15B9}"/>
          </ac:picMkLst>
        </pc:picChg>
        <pc:picChg chg="add mod">
          <ac:chgData name="Muenz, Mark" userId="7c38f672-ecf5-4618-a233-6b0274a3f002" providerId="ADAL" clId="{58EF9143-EE76-486F-A8D9-0F25DDD5A9E5}" dt="2026-08-10T13:11:49.130" v="1604" actId="1076"/>
          <ac:picMkLst>
            <pc:docMk/>
            <pc:sldMk cId="1076478385" sldId="885"/>
            <ac:picMk id="30" creationId="{8983D8FB-5571-E694-DDD0-611676A0954E}"/>
          </ac:picMkLst>
        </pc:picChg>
        <pc:picChg chg="add mod">
          <ac:chgData name="Muenz, Mark" userId="7c38f672-ecf5-4618-a233-6b0274a3f002" providerId="ADAL" clId="{58EF9143-EE76-486F-A8D9-0F25DDD5A9E5}" dt="2026-08-10T12:42:38.814" v="1338" actId="1076"/>
          <ac:picMkLst>
            <pc:docMk/>
            <pc:sldMk cId="1076478385" sldId="885"/>
            <ac:picMk id="31" creationId="{70E5210F-686C-26F9-D958-49CB0FBB2C40}"/>
          </ac:picMkLst>
        </pc:picChg>
        <pc:picChg chg="add mod">
          <ac:chgData name="Muenz, Mark" userId="7c38f672-ecf5-4618-a233-6b0274a3f002" providerId="ADAL" clId="{58EF9143-EE76-486F-A8D9-0F25DDD5A9E5}" dt="2026-08-10T13:02:09.602" v="1568" actId="1076"/>
          <ac:picMkLst>
            <pc:docMk/>
            <pc:sldMk cId="1076478385" sldId="885"/>
            <ac:picMk id="32" creationId="{8DE32DD2-7A73-1A02-433F-208E034D7E79}"/>
          </ac:picMkLst>
        </pc:picChg>
        <pc:picChg chg="add mod">
          <ac:chgData name="Muenz, Mark" userId="7c38f672-ecf5-4618-a233-6b0274a3f002" providerId="ADAL" clId="{58EF9143-EE76-486F-A8D9-0F25DDD5A9E5}" dt="2026-08-10T12:43:11.804" v="1349" actId="1076"/>
          <ac:picMkLst>
            <pc:docMk/>
            <pc:sldMk cId="1076478385" sldId="885"/>
            <ac:picMk id="33" creationId="{2401048A-D491-C87A-5FCC-C4C77C1E2EA3}"/>
          </ac:picMkLst>
        </pc:picChg>
        <pc:picChg chg="add mod">
          <ac:chgData name="Muenz, Mark" userId="7c38f672-ecf5-4618-a233-6b0274a3f002" providerId="ADAL" clId="{58EF9143-EE76-486F-A8D9-0F25DDD5A9E5}" dt="2026-08-10T12:43:15.234" v="1351" actId="1076"/>
          <ac:picMkLst>
            <pc:docMk/>
            <pc:sldMk cId="1076478385" sldId="885"/>
            <ac:picMk id="35" creationId="{307F5D1C-7089-2D44-813D-B698169FF374}"/>
          </ac:picMkLst>
        </pc:picChg>
        <pc:picChg chg="add mod">
          <ac:chgData name="Muenz, Mark" userId="7c38f672-ecf5-4618-a233-6b0274a3f002" providerId="ADAL" clId="{58EF9143-EE76-486F-A8D9-0F25DDD5A9E5}" dt="2026-08-10T12:45:33.720" v="1379" actId="1076"/>
          <ac:picMkLst>
            <pc:docMk/>
            <pc:sldMk cId="1076478385" sldId="885"/>
            <ac:picMk id="42" creationId="{D6DD025C-2845-2B73-73B2-396DD75DE6E7}"/>
          </ac:picMkLst>
        </pc:picChg>
        <pc:picChg chg="add mod">
          <ac:chgData name="Muenz, Mark" userId="7c38f672-ecf5-4618-a233-6b0274a3f002" providerId="ADAL" clId="{58EF9143-EE76-486F-A8D9-0F25DDD5A9E5}" dt="2026-08-10T12:59:16.185" v="1546" actId="1076"/>
          <ac:picMkLst>
            <pc:docMk/>
            <pc:sldMk cId="1076478385" sldId="885"/>
            <ac:picMk id="44" creationId="{908DA27E-149B-A481-287F-03E2ECD22A6D}"/>
          </ac:picMkLst>
        </pc:picChg>
        <pc:picChg chg="add mod">
          <ac:chgData name="Muenz, Mark" userId="7c38f672-ecf5-4618-a233-6b0274a3f002" providerId="ADAL" clId="{58EF9143-EE76-486F-A8D9-0F25DDD5A9E5}" dt="2026-08-10T13:04:44.492" v="1583" actId="1076"/>
          <ac:picMkLst>
            <pc:docMk/>
            <pc:sldMk cId="1076478385" sldId="885"/>
            <ac:picMk id="46" creationId="{E88A897E-8D86-A45B-5B0C-DA1FACE363C2}"/>
          </ac:picMkLst>
        </pc:picChg>
        <pc:picChg chg="add mod">
          <ac:chgData name="Muenz, Mark" userId="7c38f672-ecf5-4618-a233-6b0274a3f002" providerId="ADAL" clId="{58EF9143-EE76-486F-A8D9-0F25DDD5A9E5}" dt="2026-08-10T12:45:39.516" v="1383" actId="1076"/>
          <ac:picMkLst>
            <pc:docMk/>
            <pc:sldMk cId="1076478385" sldId="885"/>
            <ac:picMk id="50" creationId="{7395E794-5C77-16F2-14F0-DF5D18BE3A9C}"/>
          </ac:picMkLst>
        </pc:picChg>
        <pc:picChg chg="add mod">
          <ac:chgData name="Muenz, Mark" userId="7c38f672-ecf5-4618-a233-6b0274a3f002" providerId="ADAL" clId="{58EF9143-EE76-486F-A8D9-0F25DDD5A9E5}" dt="2026-08-10T13:09:17.427" v="1589" actId="1076"/>
          <ac:picMkLst>
            <pc:docMk/>
            <pc:sldMk cId="1076478385" sldId="885"/>
            <ac:picMk id="52" creationId="{82FD2973-E38B-4FDB-923D-129F32244859}"/>
          </ac:picMkLst>
        </pc:picChg>
        <pc:picChg chg="add mod">
          <ac:chgData name="Muenz, Mark" userId="7c38f672-ecf5-4618-a233-6b0274a3f002" providerId="ADAL" clId="{58EF9143-EE76-486F-A8D9-0F25DDD5A9E5}" dt="2026-08-10T12:53:20.488" v="1520" actId="1076"/>
          <ac:picMkLst>
            <pc:docMk/>
            <pc:sldMk cId="1076478385" sldId="885"/>
            <ac:picMk id="54" creationId="{980DFD02-5A29-7039-6B01-E794E4FBD12F}"/>
          </ac:picMkLst>
        </pc:picChg>
        <pc:picChg chg="add mod">
          <ac:chgData name="Muenz, Mark" userId="7c38f672-ecf5-4618-a233-6b0274a3f002" providerId="ADAL" clId="{58EF9143-EE76-486F-A8D9-0F25DDD5A9E5}" dt="2026-08-10T13:12:13.068" v="1609" actId="1076"/>
          <ac:picMkLst>
            <pc:docMk/>
            <pc:sldMk cId="1076478385" sldId="885"/>
            <ac:picMk id="74" creationId="{976495F3-8D1D-7F2A-0B25-ABBE6C1F9F80}"/>
          </ac:picMkLst>
        </pc:picChg>
        <pc:picChg chg="add mod">
          <ac:chgData name="Muenz, Mark" userId="7c38f672-ecf5-4618-a233-6b0274a3f002" providerId="ADAL" clId="{58EF9143-EE76-486F-A8D9-0F25DDD5A9E5}" dt="2026-08-10T13:02:14.897" v="1571" actId="1076"/>
          <ac:picMkLst>
            <pc:docMk/>
            <pc:sldMk cId="1076478385" sldId="885"/>
            <ac:picMk id="82" creationId="{FD0FFB5B-62C1-A4A3-3A1C-B7A3D37E31F8}"/>
          </ac:picMkLst>
        </pc:picChg>
        <pc:picChg chg="add mod">
          <ac:chgData name="Muenz, Mark" userId="7c38f672-ecf5-4618-a233-6b0274a3f002" providerId="ADAL" clId="{58EF9143-EE76-486F-A8D9-0F25DDD5A9E5}" dt="2026-08-10T13:11:54.228" v="1608" actId="1076"/>
          <ac:picMkLst>
            <pc:docMk/>
            <pc:sldMk cId="1076478385" sldId="885"/>
            <ac:picMk id="94" creationId="{2CEF13D1-3878-3EAC-8FFE-234E5C608C24}"/>
          </ac:picMkLst>
        </pc:picChg>
        <pc:cxnChg chg="add mod ord">
          <ac:chgData name="Muenz, Mark" userId="7c38f672-ecf5-4618-a233-6b0274a3f002" providerId="ADAL" clId="{58EF9143-EE76-486F-A8D9-0F25DDD5A9E5}" dt="2026-08-10T13:03:31.336" v="1573" actId="171"/>
          <ac:cxnSpMkLst>
            <pc:docMk/>
            <pc:sldMk cId="1076478385" sldId="885"/>
            <ac:cxnSpMk id="15" creationId="{F12B49D7-C639-EF8A-CED8-88EC18349F75}"/>
          </ac:cxnSpMkLst>
        </pc:cxnChg>
        <pc:cxnChg chg="add mod">
          <ac:chgData name="Muenz, Mark" userId="7c38f672-ecf5-4618-a233-6b0274a3f002" providerId="ADAL" clId="{58EF9143-EE76-486F-A8D9-0F25DDD5A9E5}" dt="2026-08-10T12:40:15.533" v="1298" actId="1076"/>
          <ac:cxnSpMkLst>
            <pc:docMk/>
            <pc:sldMk cId="1076478385" sldId="885"/>
            <ac:cxnSpMk id="17" creationId="{0F15D7C1-1EA3-AC13-10DF-5D40B91DB76E}"/>
          </ac:cxnSpMkLst>
        </pc:cxnChg>
        <pc:cxnChg chg="add mod">
          <ac:chgData name="Muenz, Mark" userId="7c38f672-ecf5-4618-a233-6b0274a3f002" providerId="ADAL" clId="{58EF9143-EE76-486F-A8D9-0F25DDD5A9E5}" dt="2026-08-10T12:40:22.943" v="1301" actId="14100"/>
          <ac:cxnSpMkLst>
            <pc:docMk/>
            <pc:sldMk cId="1076478385" sldId="885"/>
            <ac:cxnSpMk id="19" creationId="{DE9B4ED4-23EF-2F6B-9860-CEC1998D93DA}"/>
          </ac:cxnSpMkLst>
        </pc:cxnChg>
        <pc:cxnChg chg="add mod">
          <ac:chgData name="Muenz, Mark" userId="7c38f672-ecf5-4618-a233-6b0274a3f002" providerId="ADAL" clId="{58EF9143-EE76-486F-A8D9-0F25DDD5A9E5}" dt="2026-08-10T12:40:33.014" v="1305" actId="14100"/>
          <ac:cxnSpMkLst>
            <pc:docMk/>
            <pc:sldMk cId="1076478385" sldId="885"/>
            <ac:cxnSpMk id="21" creationId="{465DD7F1-9BF2-F908-8C4E-BE90D2ED9BBA}"/>
          </ac:cxnSpMkLst>
        </pc:cxnChg>
        <pc:cxnChg chg="add mod">
          <ac:chgData name="Muenz, Mark" userId="7c38f672-ecf5-4618-a233-6b0274a3f002" providerId="ADAL" clId="{58EF9143-EE76-486F-A8D9-0F25DDD5A9E5}" dt="2026-08-10T12:40:43.026" v="1309" actId="14100"/>
          <ac:cxnSpMkLst>
            <pc:docMk/>
            <pc:sldMk cId="1076478385" sldId="885"/>
            <ac:cxnSpMk id="24" creationId="{EB24FAE7-E7AB-B905-DDE1-95CEE317D1D8}"/>
          </ac:cxnSpMkLst>
        </pc:cxnChg>
        <pc:cxnChg chg="add mod">
          <ac:chgData name="Muenz, Mark" userId="7c38f672-ecf5-4618-a233-6b0274a3f002" providerId="ADAL" clId="{58EF9143-EE76-486F-A8D9-0F25DDD5A9E5}" dt="2026-08-10T12:40:51.961" v="1312" actId="14100"/>
          <ac:cxnSpMkLst>
            <pc:docMk/>
            <pc:sldMk cId="1076478385" sldId="885"/>
            <ac:cxnSpMk id="27" creationId="{5814C8A0-482E-EC0C-3519-C496961C7B40}"/>
          </ac:cxnSpMkLst>
        </pc:cxnChg>
        <pc:cxnChg chg="add mod ord">
          <ac:chgData name="Muenz, Mark" userId="7c38f672-ecf5-4618-a233-6b0274a3f002" providerId="ADAL" clId="{58EF9143-EE76-486F-A8D9-0F25DDD5A9E5}" dt="2026-08-10T13:03:55.232" v="1581" actId="170"/>
          <ac:cxnSpMkLst>
            <pc:docMk/>
            <pc:sldMk cId="1076478385" sldId="885"/>
            <ac:cxnSpMk id="38" creationId="{CE4D1E7E-40A6-C4FE-7FEE-108D7EFECD6F}"/>
          </ac:cxnSpMkLst>
        </pc:cxnChg>
        <pc:cxnChg chg="add mod">
          <ac:chgData name="Muenz, Mark" userId="7c38f672-ecf5-4618-a233-6b0274a3f002" providerId="ADAL" clId="{58EF9143-EE76-486F-A8D9-0F25DDD5A9E5}" dt="2026-08-10T13:01:45.117" v="1564" actId="1076"/>
          <ac:cxnSpMkLst>
            <pc:docMk/>
            <pc:sldMk cId="1076478385" sldId="885"/>
            <ac:cxnSpMk id="71" creationId="{CDF148FE-B5E4-7063-744D-EE3D08B030F0}"/>
          </ac:cxnSpMkLst>
        </pc:cxnChg>
        <pc:cxnChg chg="add mod">
          <ac:chgData name="Muenz, Mark" userId="7c38f672-ecf5-4618-a233-6b0274a3f002" providerId="ADAL" clId="{58EF9143-EE76-486F-A8D9-0F25DDD5A9E5}" dt="2026-08-10T13:01:33.562" v="1562" actId="1076"/>
          <ac:cxnSpMkLst>
            <pc:docMk/>
            <pc:sldMk cId="1076478385" sldId="885"/>
            <ac:cxnSpMk id="72" creationId="{D1F4455E-EAC6-2002-FCB5-537835B79B7F}"/>
          </ac:cxnSpMkLst>
        </pc:cxnChg>
        <pc:cxnChg chg="add mod">
          <ac:chgData name="Muenz, Mark" userId="7c38f672-ecf5-4618-a233-6b0274a3f002" providerId="ADAL" clId="{58EF9143-EE76-486F-A8D9-0F25DDD5A9E5}" dt="2026-08-10T13:01:42.445" v="1563" actId="1076"/>
          <ac:cxnSpMkLst>
            <pc:docMk/>
            <pc:sldMk cId="1076478385" sldId="885"/>
            <ac:cxnSpMk id="73" creationId="{9E3A2FA8-7EAF-3EC5-9ED8-7DEE4E16F39C}"/>
          </ac:cxnSpMkLst>
        </pc:cxnChg>
        <pc:cxnChg chg="add mod">
          <ac:chgData name="Muenz, Mark" userId="7c38f672-ecf5-4618-a233-6b0274a3f002" providerId="ADAL" clId="{58EF9143-EE76-486F-A8D9-0F25DDD5A9E5}" dt="2026-08-10T13:01:50.855" v="1565" actId="1076"/>
          <ac:cxnSpMkLst>
            <pc:docMk/>
            <pc:sldMk cId="1076478385" sldId="885"/>
            <ac:cxnSpMk id="77" creationId="{C56FCBAB-8D2A-2485-3CE7-FBE1D3485FB4}"/>
          </ac:cxnSpMkLst>
        </pc:cxnChg>
        <pc:cxnChg chg="add mod">
          <ac:chgData name="Muenz, Mark" userId="7c38f672-ecf5-4618-a233-6b0274a3f002" providerId="ADAL" clId="{58EF9143-EE76-486F-A8D9-0F25DDD5A9E5}" dt="2026-08-10T13:08:52.635" v="1587" actId="14100"/>
          <ac:cxnSpMkLst>
            <pc:docMk/>
            <pc:sldMk cId="1076478385" sldId="885"/>
            <ac:cxnSpMk id="83" creationId="{2B5F2C6F-1085-FB96-032D-6D326A40B576}"/>
          </ac:cxnSpMkLst>
        </pc:cxnChg>
      </pc:sldChg>
      <pc:sldChg chg="delSp modSp mod">
        <pc:chgData name="Muenz, Mark" userId="7c38f672-ecf5-4618-a233-6b0274a3f002" providerId="ADAL" clId="{58EF9143-EE76-486F-A8D9-0F25DDD5A9E5}" dt="2026-09-04T16:37:59.999" v="1854" actId="478"/>
        <pc:sldMkLst>
          <pc:docMk/>
          <pc:sldMk cId="1309632929" sldId="886"/>
        </pc:sldMkLst>
      </pc:sldChg>
    </pc:docChg>
  </pc:docChgLst>
  <pc:docChgLst>
    <pc:chgData name="Reed, David" userId="S::dareed@indot.in.gov::8db2de4a-ab68-4470-8680-c514fa13359a" providerId="AD" clId="Web-{BF93F052-E3A4-4EAA-C6BC-65378300BD70}"/>
    <pc:docChg chg="addSld delSld modSld">
      <pc:chgData name="Reed, David" userId="S::dareed@indot.in.gov::8db2de4a-ab68-4470-8680-c514fa13359a" providerId="AD" clId="Web-{BF93F052-E3A4-4EAA-C6BC-65378300BD70}" dt="2026-09-04T18:51:58.721" v="47"/>
      <pc:docMkLst>
        <pc:docMk/>
      </pc:docMkLst>
      <pc:sldChg chg="addSp delSp modSp addAnim modAnim">
        <pc:chgData name="Reed, David" userId="S::dareed@indot.in.gov::8db2de4a-ab68-4470-8680-c514fa13359a" providerId="AD" clId="Web-{BF93F052-E3A4-4EAA-C6BC-65378300BD70}" dt="2026-09-04T18:14:51.806" v="34"/>
        <pc:sldMkLst>
          <pc:docMk/>
          <pc:sldMk cId="1612128099" sldId="268"/>
        </pc:sldMkLst>
        <pc:picChg chg="add mod">
          <ac:chgData name="Reed, David" userId="S::dareed@indot.in.gov::8db2de4a-ab68-4470-8680-c514fa13359a" providerId="AD" clId="Web-{BF93F052-E3A4-4EAA-C6BC-65378300BD70}" dt="2026-09-04T18:11:40.008" v="24" actId="1076"/>
          <ac:picMkLst>
            <pc:docMk/>
            <pc:sldMk cId="1612128099" sldId="268"/>
            <ac:picMk id="2" creationId="{3E59DDEA-C304-830B-983C-CC1C7C9D555B}"/>
          </ac:picMkLst>
        </pc:picChg>
        <pc:picChg chg="mod">
          <ac:chgData name="Reed, David" userId="S::dareed@indot.in.gov::8db2de4a-ab68-4470-8680-c514fa13359a" providerId="AD" clId="Web-{BF93F052-E3A4-4EAA-C6BC-65378300BD70}" dt="2026-09-04T18:11:39.946" v="23" actId="1076"/>
          <ac:picMkLst>
            <pc:docMk/>
            <pc:sldMk cId="1612128099" sldId="268"/>
            <ac:picMk id="4" creationId="{93EF165C-8887-1E44-C656-235F218DF09F}"/>
          </ac:picMkLst>
        </pc:picChg>
        <pc:picChg chg="mod modCrop">
          <ac:chgData name="Reed, David" userId="S::dareed@indot.in.gov::8db2de4a-ab68-4470-8680-c514fa13359a" providerId="AD" clId="Web-{BF93F052-E3A4-4EAA-C6BC-65378300BD70}" dt="2026-09-04T18:11:39.852" v="22" actId="1076"/>
          <ac:picMkLst>
            <pc:docMk/>
            <pc:sldMk cId="1612128099" sldId="268"/>
            <ac:picMk id="10" creationId="{EA23D170-5F51-0A05-48C1-DEEB75E50151}"/>
          </ac:picMkLst>
        </pc:picChg>
        <pc:cxnChg chg="add mod">
          <ac:chgData name="Reed, David" userId="S::dareed@indot.in.gov::8db2de4a-ab68-4470-8680-c514fa13359a" providerId="AD" clId="Web-{BF93F052-E3A4-4EAA-C6BC-65378300BD70}" dt="2026-09-04T18:13:30.306" v="31"/>
          <ac:cxnSpMkLst>
            <pc:docMk/>
            <pc:sldMk cId="1612128099" sldId="268"/>
            <ac:cxnSpMk id="7" creationId="{FF625447-C50F-BB28-2E43-C054174C305F}"/>
          </ac:cxnSpMkLst>
        </pc:cxnChg>
      </pc:sldChg>
      <pc:sldChg chg="modSp">
        <pc:chgData name="Reed, David" userId="S::dareed@indot.in.gov::8db2de4a-ab68-4470-8680-c514fa13359a" providerId="AD" clId="Web-{BF93F052-E3A4-4EAA-C6BC-65378300BD70}" dt="2026-09-04T18:17:54.182" v="37" actId="1076"/>
        <pc:sldMkLst>
          <pc:docMk/>
          <pc:sldMk cId="3557569534" sldId="890"/>
        </pc:sldMkLst>
        <pc:spChg chg="mod">
          <ac:chgData name="Reed, David" userId="S::dareed@indot.in.gov::8db2de4a-ab68-4470-8680-c514fa13359a" providerId="AD" clId="Web-{BF93F052-E3A4-4EAA-C6BC-65378300BD70}" dt="2026-09-04T18:17:54.182" v="37" actId="1076"/>
          <ac:spMkLst>
            <pc:docMk/>
            <pc:sldMk cId="3557569534" sldId="890"/>
            <ac:spMk id="4" creationId="{0727860B-A825-9E54-CE20-3E613C49F415}"/>
          </ac:spMkLst>
        </pc:spChg>
      </pc:sldChg>
      <pc:sldChg chg="modNotes">
        <pc:chgData name="Reed, David" userId="S::dareed@indot.in.gov::8db2de4a-ab68-4470-8680-c514fa13359a" providerId="AD" clId="Web-{BF93F052-E3A4-4EAA-C6BC-65378300BD70}" dt="2026-09-04T18:50:06.190" v="43"/>
        <pc:sldMkLst>
          <pc:docMk/>
          <pc:sldMk cId="1934044168" sldId="891"/>
        </pc:sldMkLst>
      </pc:sldChg>
      <pc:sldChg chg="delSp modSp add replId delAnim">
        <pc:chgData name="Reed, David" userId="S::dareed@indot.in.gov::8db2de4a-ab68-4470-8680-c514fa13359a" providerId="AD" clId="Web-{BF93F052-E3A4-4EAA-C6BC-65378300BD70}" dt="2026-09-04T18:51:58.721" v="47"/>
        <pc:sldMkLst>
          <pc:docMk/>
          <pc:sldMk cId="4252344206" sldId="894"/>
        </pc:sldMkLst>
        <pc:spChg chg="mod">
          <ac:chgData name="Reed, David" userId="S::dareed@indot.in.gov::8db2de4a-ab68-4470-8680-c514fa13359a" providerId="AD" clId="Web-{BF93F052-E3A4-4EAA-C6BC-65378300BD70}" dt="2026-09-04T18:51:55.127" v="46" actId="14100"/>
          <ac:spMkLst>
            <pc:docMk/>
            <pc:sldMk cId="4252344206" sldId="894"/>
            <ac:spMk id="2" creationId="{1989AAA4-8460-14B5-6339-74C52A752F55}"/>
          </ac:spMkLst>
        </pc:spChg>
      </pc:sldChg>
    </pc:docChg>
  </pc:docChgLst>
  <pc:docChgLst>
    <pc:chgData name="Reed, David" userId="S::dareed@indot.in.gov::8db2de4a-ab68-4470-8680-c514fa13359a" providerId="AD" clId="Web-{40891504-6BC8-31B8-2AA7-9CAFA3B00AB6}"/>
    <pc:docChg chg="addSld delSld modSld sldOrd">
      <pc:chgData name="Reed, David" userId="S::dareed@indot.in.gov::8db2de4a-ab68-4470-8680-c514fa13359a" providerId="AD" clId="Web-{40891504-6BC8-31B8-2AA7-9CAFA3B00AB6}" dt="2026-09-04T17:25:29.328" v="346"/>
      <pc:docMkLst>
        <pc:docMk/>
      </pc:docMkLst>
      <pc:sldChg chg="modSp modNotes">
        <pc:chgData name="Reed, David" userId="S::dareed@indot.in.gov::8db2de4a-ab68-4470-8680-c514fa13359a" providerId="AD" clId="Web-{40891504-6BC8-31B8-2AA7-9CAFA3B00AB6}" dt="2026-09-04T16:04:23.621" v="196"/>
        <pc:sldMkLst>
          <pc:docMk/>
          <pc:sldMk cId="889465244" sldId="259"/>
        </pc:sldMkLst>
        <pc:spChg chg="mod">
          <ac:chgData name="Reed, David" userId="S::dareed@indot.in.gov::8db2de4a-ab68-4470-8680-c514fa13359a" providerId="AD" clId="Web-{40891504-6BC8-31B8-2AA7-9CAFA3B00AB6}" dt="2026-09-04T15:59:13.632" v="44" actId="20577"/>
          <ac:spMkLst>
            <pc:docMk/>
            <pc:sldMk cId="889465244" sldId="259"/>
            <ac:spMk id="4" creationId="{206D7E06-7F06-4D88-72FA-A831564D4084}"/>
          </ac:spMkLst>
        </pc:spChg>
      </pc:sldChg>
      <pc:sldChg chg="modSp">
        <pc:chgData name="Reed, David" userId="S::dareed@indot.in.gov::8db2de4a-ab68-4470-8680-c514fa13359a" providerId="AD" clId="Web-{40891504-6BC8-31B8-2AA7-9CAFA3B00AB6}" dt="2026-09-04T15:27:51.361" v="41" actId="20577"/>
        <pc:sldMkLst>
          <pc:docMk/>
          <pc:sldMk cId="1919123415" sldId="269"/>
        </pc:sldMkLst>
        <pc:spChg chg="mod">
          <ac:chgData name="Reed, David" userId="S::dareed@indot.in.gov::8db2de4a-ab68-4470-8680-c514fa13359a" providerId="AD" clId="Web-{40891504-6BC8-31B8-2AA7-9CAFA3B00AB6}" dt="2026-09-04T15:27:51.361" v="41" actId="20577"/>
          <ac:spMkLst>
            <pc:docMk/>
            <pc:sldMk cId="1919123415" sldId="269"/>
            <ac:spMk id="4" creationId="{CBC61990-4F0D-591A-8145-DA68DE8360F9}"/>
          </ac:spMkLst>
        </pc:spChg>
      </pc:sldChg>
      <pc:sldChg chg="ord">
        <pc:chgData name="Reed, David" userId="S::dareed@indot.in.gov::8db2de4a-ab68-4470-8680-c514fa13359a" providerId="AD" clId="Web-{40891504-6BC8-31B8-2AA7-9CAFA3B00AB6}" dt="2026-09-04T17:25:29.328" v="346"/>
        <pc:sldMkLst>
          <pc:docMk/>
          <pc:sldMk cId="1309632929" sldId="886"/>
        </pc:sldMkLst>
      </pc:sldChg>
      <pc:sldChg chg="modNotes">
        <pc:chgData name="Reed, David" userId="S::dareed@indot.in.gov::8db2de4a-ab68-4470-8680-c514fa13359a" providerId="AD" clId="Web-{40891504-6BC8-31B8-2AA7-9CAFA3B00AB6}" dt="2026-09-04T16:12:46.164" v="345"/>
        <pc:sldMkLst>
          <pc:docMk/>
          <pc:sldMk cId="1237148810" sldId="888"/>
        </pc:sldMkLst>
      </pc:sldChg>
      <pc:sldChg chg="addSp delSp modSp new modNotes">
        <pc:chgData name="Reed, David" userId="S::dareed@indot.in.gov::8db2de4a-ab68-4470-8680-c514fa13359a" providerId="AD" clId="Web-{40891504-6BC8-31B8-2AA7-9CAFA3B00AB6}" dt="2026-09-04T16:08:34.486" v="224"/>
        <pc:sldMkLst>
          <pc:docMk/>
          <pc:sldMk cId="3535289535" sldId="893"/>
        </pc:sldMkLst>
        <pc:picChg chg="add mod">
          <ac:chgData name="Reed, David" userId="S::dareed@indot.in.gov::8db2de4a-ab68-4470-8680-c514fa13359a" providerId="AD" clId="Web-{40891504-6BC8-31B8-2AA7-9CAFA3B00AB6}" dt="2026-09-04T16:08:34.486" v="224"/>
          <ac:picMkLst>
            <pc:docMk/>
            <pc:sldMk cId="3535289535" sldId="893"/>
            <ac:picMk id="3" creationId="{80FE27CA-CE88-B9C3-F318-62ADC9D52E7F}"/>
          </ac:picMkLst>
        </pc:picChg>
      </pc:sldChg>
    </pc:docChg>
  </pc:docChgLst>
  <pc:docChgLst>
    <pc:chgData name="Reed, David" userId="8db2de4a-ab68-4470-8680-c514fa13359a" providerId="ADAL" clId="{39C461B9-48B6-4E92-B23D-531C04A64DF6}"/>
    <pc:docChg chg="undo custSel modSld">
      <pc:chgData name="Reed, David" userId="8db2de4a-ab68-4470-8680-c514fa13359a" providerId="ADAL" clId="{39C461B9-48B6-4E92-B23D-531C04A64DF6}" dt="2026-09-09T00:47:03.144" v="10"/>
      <pc:docMkLst>
        <pc:docMk/>
      </pc:docMkLst>
      <pc:sldChg chg="addSp delSp modSp mod">
        <pc:chgData name="Reed, David" userId="8db2de4a-ab68-4470-8680-c514fa13359a" providerId="ADAL" clId="{39C461B9-48B6-4E92-B23D-531C04A64DF6}" dt="2026-09-09T00:45:53.518" v="4" actId="1076"/>
        <pc:sldMkLst>
          <pc:docMk/>
          <pc:sldMk cId="1612128099" sldId="268"/>
        </pc:sldMkLst>
        <pc:spChg chg="del">
          <ac:chgData name="Reed, David" userId="8db2de4a-ab68-4470-8680-c514fa13359a" providerId="ADAL" clId="{39C461B9-48B6-4E92-B23D-531C04A64DF6}" dt="2026-09-09T00:45:48.894" v="3" actId="478"/>
          <ac:spMkLst>
            <pc:docMk/>
            <pc:sldMk cId="1612128099" sldId="268"/>
            <ac:spMk id="5" creationId="{64A9A3B0-986F-D1D6-AB82-8BE1A9886402}"/>
          </ac:spMkLst>
        </pc:spChg>
        <pc:picChg chg="add del mod">
          <ac:chgData name="Reed, David" userId="8db2de4a-ab68-4470-8680-c514fa13359a" providerId="ADAL" clId="{39C461B9-48B6-4E92-B23D-531C04A64DF6}" dt="2026-09-09T00:45:53.518" v="4" actId="1076"/>
          <ac:picMkLst>
            <pc:docMk/>
            <pc:sldMk cId="1612128099" sldId="268"/>
            <ac:picMk id="4" creationId="{93EF165C-8887-1E44-C656-235F218DF09F}"/>
          </ac:picMkLst>
        </pc:picChg>
      </pc:sldChg>
      <pc:sldChg chg="addAnim delAnim modAnim">
        <pc:chgData name="Reed, David" userId="8db2de4a-ab68-4470-8680-c514fa13359a" providerId="ADAL" clId="{39C461B9-48B6-4E92-B23D-531C04A64DF6}" dt="2026-09-09T00:47:03.144" v="10"/>
        <pc:sldMkLst>
          <pc:docMk/>
          <pc:sldMk cId="4252344206" sldId="894"/>
        </pc:sldMkLst>
      </pc:sldChg>
    </pc:docChg>
  </pc:docChgLst>
  <pc:docChgLst>
    <pc:chgData name="Reed, David" userId="S::dareed@indot.in.gov::8db2de4a-ab68-4470-8680-c514fa13359a" providerId="AD" clId="Web-{64C5FB28-33DE-A9C7-5EA1-E42D6EE48DC9}"/>
    <pc:docChg chg="modSld">
      <pc:chgData name="Reed, David" userId="S::dareed@indot.in.gov::8db2de4a-ab68-4470-8680-c514fa13359a" providerId="AD" clId="Web-{64C5FB28-33DE-A9C7-5EA1-E42D6EE48DC9}" dt="2026-09-08T00:47:43.516" v="252" actId="14100"/>
      <pc:docMkLst>
        <pc:docMk/>
      </pc:docMkLst>
      <pc:sldChg chg="addAnim delAnim">
        <pc:chgData name="Reed, David" userId="S::dareed@indot.in.gov::8db2de4a-ab68-4470-8680-c514fa13359a" providerId="AD" clId="Web-{64C5FB28-33DE-A9C7-5EA1-E42D6EE48DC9}" dt="2026-09-08T00:37:28.662" v="5"/>
        <pc:sldMkLst>
          <pc:docMk/>
          <pc:sldMk cId="1612128099" sldId="268"/>
        </pc:sldMkLst>
      </pc:sldChg>
      <pc:sldChg chg="modSp">
        <pc:chgData name="Reed, David" userId="S::dareed@indot.in.gov::8db2de4a-ab68-4470-8680-c514fa13359a" providerId="AD" clId="Web-{64C5FB28-33DE-A9C7-5EA1-E42D6EE48DC9}" dt="2026-09-08T00:37:07.083" v="4" actId="20577"/>
        <pc:sldMkLst>
          <pc:docMk/>
          <pc:sldMk cId="1919123415" sldId="269"/>
        </pc:sldMkLst>
        <pc:spChg chg="mod">
          <ac:chgData name="Reed, David" userId="S::dareed@indot.in.gov::8db2de4a-ab68-4470-8680-c514fa13359a" providerId="AD" clId="Web-{64C5FB28-33DE-A9C7-5EA1-E42D6EE48DC9}" dt="2026-09-08T00:37:07.083" v="4" actId="20577"/>
          <ac:spMkLst>
            <pc:docMk/>
            <pc:sldMk cId="1919123415" sldId="269"/>
            <ac:spMk id="4" creationId="{CBC61990-4F0D-591A-8145-DA68DE8360F9}"/>
          </ac:spMkLst>
        </pc:spChg>
      </pc:sldChg>
      <pc:sldChg chg="modNotes">
        <pc:chgData name="Reed, David" userId="S::dareed@indot.in.gov::8db2de4a-ab68-4470-8680-c514fa13359a" providerId="AD" clId="Web-{64C5FB28-33DE-A9C7-5EA1-E42D6EE48DC9}" dt="2026-09-08T00:43:23.167" v="82"/>
        <pc:sldMkLst>
          <pc:docMk/>
          <pc:sldMk cId="1934044168" sldId="891"/>
        </pc:sldMkLst>
      </pc:sldChg>
      <pc:sldChg chg="addSp delSp modSp addAnim delAnim modNotes">
        <pc:chgData name="Reed, David" userId="S::dareed@indot.in.gov::8db2de4a-ab68-4470-8680-c514fa13359a" providerId="AD" clId="Web-{64C5FB28-33DE-A9C7-5EA1-E42D6EE48DC9}" dt="2026-09-08T00:47:43.516" v="252" actId="14100"/>
        <pc:sldMkLst>
          <pc:docMk/>
          <pc:sldMk cId="4252344206" sldId="894"/>
        </pc:sldMkLst>
        <pc:spChg chg="add del mod">
          <ac:chgData name="Reed, David" userId="S::dareed@indot.in.gov::8db2de4a-ab68-4470-8680-c514fa13359a" providerId="AD" clId="Web-{64C5FB28-33DE-A9C7-5EA1-E42D6EE48DC9}" dt="2026-09-08T00:46:47.031" v="216"/>
          <ac:spMkLst>
            <pc:docMk/>
            <pc:sldMk cId="4252344206" sldId="894"/>
            <ac:spMk id="6" creationId="{7E023FB2-14E2-355D-9532-4169739EE9BA}"/>
          </ac:spMkLst>
        </pc:spChg>
        <pc:spChg chg="add del mod">
          <ac:chgData name="Reed, David" userId="S::dareed@indot.in.gov::8db2de4a-ab68-4470-8680-c514fa13359a" providerId="AD" clId="Web-{64C5FB28-33DE-A9C7-5EA1-E42D6EE48DC9}" dt="2026-09-08T00:46:49.265" v="217"/>
          <ac:spMkLst>
            <pc:docMk/>
            <pc:sldMk cId="4252344206" sldId="894"/>
            <ac:spMk id="8" creationId="{21A7269B-8FF9-FF19-177B-6F1F232356E0}"/>
          </ac:spMkLst>
        </pc:spChg>
        <pc:spChg chg="add mod">
          <ac:chgData name="Reed, David" userId="S::dareed@indot.in.gov::8db2de4a-ab68-4470-8680-c514fa13359a" providerId="AD" clId="Web-{64C5FB28-33DE-A9C7-5EA1-E42D6EE48DC9}" dt="2026-09-08T00:47:43.516" v="252" actId="14100"/>
          <ac:spMkLst>
            <pc:docMk/>
            <pc:sldMk cId="4252344206" sldId="894"/>
            <ac:spMk id="10" creationId="{5BAE10C2-7D53-32F8-EBFB-54444DD3021A}"/>
          </ac:spMkLst>
        </pc:spChg>
        <pc:spChg chg="add del">
          <ac:chgData name="Reed, David" userId="S::dareed@indot.in.gov::8db2de4a-ab68-4470-8680-c514fa13359a" providerId="AD" clId="Web-{64C5FB28-33DE-A9C7-5EA1-E42D6EE48DC9}" dt="2026-09-08T00:46:11.718" v="179"/>
          <ac:spMkLst>
            <pc:docMk/>
            <pc:sldMk cId="4252344206" sldId="894"/>
            <ac:spMk id="14" creationId="{C2F432D3-AB6B-0F93-8B8B-54BBF01AA115}"/>
          </ac:spMkLst>
        </pc:spChg>
        <pc:spChg chg="add del mod">
          <ac:chgData name="Reed, David" userId="S::dareed@indot.in.gov::8db2de4a-ab68-4470-8680-c514fa13359a" providerId="AD" clId="Web-{64C5FB28-33DE-A9C7-5EA1-E42D6EE48DC9}" dt="2026-09-08T00:45:58.108" v="177"/>
          <ac:spMkLst>
            <pc:docMk/>
            <pc:sldMk cId="4252344206" sldId="894"/>
            <ac:spMk id="16" creationId="{94C025F2-8B09-66D0-080F-9D73F3F71CBC}"/>
          </ac:spMkLst>
        </pc:spChg>
        <pc:spChg chg="add mod">
          <ac:chgData name="Reed, David" userId="S::dareed@indot.in.gov::8db2de4a-ab68-4470-8680-c514fa13359a" providerId="AD" clId="Web-{64C5FB28-33DE-A9C7-5EA1-E42D6EE48DC9}" dt="2026-09-08T00:47:10.047" v="221" actId="1076"/>
          <ac:spMkLst>
            <pc:docMk/>
            <pc:sldMk cId="4252344206" sldId="894"/>
            <ac:spMk id="18" creationId="{EDDA7299-5D66-ECC1-204B-AEEEE35FCBE1}"/>
          </ac:spMkLst>
        </pc:spChg>
        <pc:spChg chg="add mod">
          <ac:chgData name="Reed, David" userId="S::dareed@indot.in.gov::8db2de4a-ab68-4470-8680-c514fa13359a" providerId="AD" clId="Web-{64C5FB28-33DE-A9C7-5EA1-E42D6EE48DC9}" dt="2026-09-08T00:47:38.657" v="251" actId="20577"/>
          <ac:spMkLst>
            <pc:docMk/>
            <pc:sldMk cId="4252344206" sldId="894"/>
            <ac:spMk id="20" creationId="{A4B0910E-8250-CDC2-77C9-D1F138EF4881}"/>
          </ac:spMkLst>
        </pc:spChg>
        <pc:cxnChg chg="add mod">
          <ac:chgData name="Reed, David" userId="S::dareed@indot.in.gov::8db2de4a-ab68-4470-8680-c514fa13359a" providerId="AD" clId="Web-{64C5FB28-33DE-A9C7-5EA1-E42D6EE48DC9}" dt="2026-09-08T00:41:53.478" v="74" actId="1076"/>
          <ac:cxnSpMkLst>
            <pc:docMk/>
            <pc:sldMk cId="4252344206" sldId="894"/>
            <ac:cxnSpMk id="4" creationId="{008AFC5C-C1DC-1E9D-449B-F3341020A82E}"/>
          </ac:cxnSpMkLst>
        </pc:cxnChg>
        <pc:cxnChg chg="add mod">
          <ac:chgData name="Reed, David" userId="S::dareed@indot.in.gov::8db2de4a-ab68-4470-8680-c514fa13359a" providerId="AD" clId="Web-{64C5FB28-33DE-A9C7-5EA1-E42D6EE48DC9}" dt="2026-09-08T00:40:54.742" v="34" actId="1076"/>
          <ac:cxnSpMkLst>
            <pc:docMk/>
            <pc:sldMk cId="4252344206" sldId="894"/>
            <ac:cxnSpMk id="7" creationId="{9990E212-8CCB-7AFE-EF2F-D2F2CDABD124}"/>
          </ac:cxnSpMkLst>
        </pc:cxnChg>
        <pc:cxnChg chg="add mod">
          <ac:chgData name="Reed, David" userId="S::dareed@indot.in.gov::8db2de4a-ab68-4470-8680-c514fa13359a" providerId="AD" clId="Web-{64C5FB28-33DE-A9C7-5EA1-E42D6EE48DC9}" dt="2026-09-08T00:41:05.024" v="37" actId="1076"/>
          <ac:cxnSpMkLst>
            <pc:docMk/>
            <pc:sldMk cId="4252344206" sldId="894"/>
            <ac:cxnSpMk id="9" creationId="{BC36DD23-ACEC-C52D-2F77-1F559C2E4C30}"/>
          </ac:cxnSpMkLst>
        </pc:cxnChg>
        <pc:cxnChg chg="add del">
          <ac:chgData name="Reed, David" userId="S::dareed@indot.in.gov::8db2de4a-ab68-4470-8680-c514fa13359a" providerId="AD" clId="Web-{64C5FB28-33DE-A9C7-5EA1-E42D6EE48DC9}" dt="2026-09-08T00:46:09.874" v="178"/>
          <ac:cxnSpMkLst>
            <pc:docMk/>
            <pc:sldMk cId="4252344206" sldId="894"/>
            <ac:cxnSpMk id="12" creationId="{2933CCD1-AE65-AAE1-932A-0B8AA4436F15}"/>
          </ac:cxnSpMkLst>
        </pc:cxn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ngov.sharepoint.com/sites/INDOTTrafficEngineering/Shared%20Documents/Office%20of%20Traffic%20Safety/Employee%20Folders/Taylor%20Ruble/Road%20School%202025/Char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Highway Fatalities in Indiana By</a:t>
            </a:r>
            <a:r>
              <a:rPr lang="en-US" baseline="0"/>
              <a:t> Year </a:t>
            </a:r>
            <a:r>
              <a:rPr lang="en-US"/>
              <a:t>(All Public</a:t>
            </a:r>
            <a:r>
              <a:rPr lang="en-US" baseline="0"/>
              <a:t> Roads)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Sheet1!$C$3</c:f>
              <c:strCache>
                <c:ptCount val="1"/>
                <c:pt idx="0">
                  <c:v>Fatalities</c:v>
                </c:pt>
              </c:strCache>
            </c:strRef>
          </c:tx>
          <c:spPr>
            <a:solidFill>
              <a:schemeClr val="accent1"/>
            </a:solidFill>
            <a:ln>
              <a:noFill/>
            </a:ln>
            <a:effectLst/>
          </c:spPr>
          <c:invertIfNegative val="0"/>
          <c:dPt>
            <c:idx val="19"/>
            <c:invertIfNegative val="0"/>
            <c:bubble3D val="0"/>
            <c:spPr>
              <a:solidFill>
                <a:schemeClr val="accent1"/>
              </a:solidFill>
              <a:ln>
                <a:noFill/>
              </a:ln>
              <a:effectLst/>
            </c:spPr>
            <c:extLst>
              <c:ext xmlns:c16="http://schemas.microsoft.com/office/drawing/2014/chart" uri="{C3380CC4-5D6E-409C-BE32-E72D297353CC}">
                <c16:uniqueId val="{00000001-93E7-42E7-91B4-08EA0CFA5C76}"/>
              </c:ext>
            </c:extLst>
          </c:dPt>
          <c:dPt>
            <c:idx val="20"/>
            <c:invertIfNegative val="0"/>
            <c:bubble3D val="0"/>
            <c:spPr>
              <a:solidFill>
                <a:srgbClr val="7030A0"/>
              </a:solidFill>
              <a:ln>
                <a:noFill/>
              </a:ln>
              <a:effectLst/>
            </c:spPr>
            <c:extLst>
              <c:ext xmlns:c16="http://schemas.microsoft.com/office/drawing/2014/chart" uri="{C3380CC4-5D6E-409C-BE32-E72D297353CC}">
                <c16:uniqueId val="{00000000-B53A-4AFB-AAEC-BD5EB7FBC7E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Sheet1!$B$4:$B$24</c:f>
              <c:numCache>
                <c:formatCode>General</c:formatCode>
                <c:ptCount val="21"/>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numCache>
            </c:numRef>
          </c:cat>
          <c:val>
            <c:numRef>
              <c:f>Sheet1!$C$4:$C$24</c:f>
              <c:numCache>
                <c:formatCode>General</c:formatCode>
                <c:ptCount val="21"/>
                <c:pt idx="0">
                  <c:v>947</c:v>
                </c:pt>
                <c:pt idx="1">
                  <c:v>903</c:v>
                </c:pt>
                <c:pt idx="2">
                  <c:v>906</c:v>
                </c:pt>
                <c:pt idx="3">
                  <c:v>824</c:v>
                </c:pt>
                <c:pt idx="4">
                  <c:v>698</c:v>
                </c:pt>
                <c:pt idx="5">
                  <c:v>758</c:v>
                </c:pt>
                <c:pt idx="6">
                  <c:v>764</c:v>
                </c:pt>
                <c:pt idx="7">
                  <c:v>784</c:v>
                </c:pt>
                <c:pt idx="8">
                  <c:v>789</c:v>
                </c:pt>
                <c:pt idx="9">
                  <c:v>743</c:v>
                </c:pt>
                <c:pt idx="10">
                  <c:v>824</c:v>
                </c:pt>
                <c:pt idx="11">
                  <c:v>824</c:v>
                </c:pt>
                <c:pt idx="12">
                  <c:v>924</c:v>
                </c:pt>
                <c:pt idx="13">
                  <c:v>880</c:v>
                </c:pt>
                <c:pt idx="14">
                  <c:v>802</c:v>
                </c:pt>
                <c:pt idx="15">
                  <c:v>897</c:v>
                </c:pt>
                <c:pt idx="16">
                  <c:v>899</c:v>
                </c:pt>
                <c:pt idx="17">
                  <c:v>980</c:v>
                </c:pt>
                <c:pt idx="18">
                  <c:v>927</c:v>
                </c:pt>
                <c:pt idx="19">
                  <c:v>870</c:v>
                </c:pt>
                <c:pt idx="20">
                  <c:v>816</c:v>
                </c:pt>
              </c:numCache>
            </c:numRef>
          </c:val>
          <c:extLst>
            <c:ext xmlns:c16="http://schemas.microsoft.com/office/drawing/2014/chart" uri="{C3380CC4-5D6E-409C-BE32-E72D297353CC}">
              <c16:uniqueId val="{00000002-93E7-42E7-91B4-08EA0CFA5C76}"/>
            </c:ext>
          </c:extLst>
        </c:ser>
        <c:dLbls>
          <c:showLegendKey val="0"/>
          <c:showVal val="0"/>
          <c:showCatName val="0"/>
          <c:showSerName val="0"/>
          <c:showPercent val="0"/>
          <c:showBubbleSize val="0"/>
        </c:dLbls>
        <c:gapWidth val="219"/>
        <c:overlap val="-27"/>
        <c:axId val="1417197375"/>
        <c:axId val="1417187775"/>
      </c:barChart>
      <c:lineChart>
        <c:grouping val="standard"/>
        <c:varyColors val="0"/>
        <c:ser>
          <c:idx val="1"/>
          <c:order val="1"/>
          <c:tx>
            <c:strRef>
              <c:f>Sheet1!$D$3</c:f>
              <c:strCache>
                <c:ptCount val="1"/>
                <c:pt idx="0">
                  <c:v>5-Year Average</c:v>
                </c:pt>
              </c:strCache>
            </c:strRef>
          </c:tx>
          <c:spPr>
            <a:ln w="28575" cap="rnd">
              <a:solidFill>
                <a:schemeClr val="accent2"/>
              </a:solidFill>
              <a:round/>
            </a:ln>
            <a:effectLst/>
          </c:spPr>
          <c:marker>
            <c:symbol val="none"/>
          </c:marker>
          <c:cat>
            <c:numRef>
              <c:f>Sheet1!$B$4:$B$24</c:f>
              <c:numCache>
                <c:formatCode>General</c:formatCode>
                <c:ptCount val="21"/>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numCache>
            </c:numRef>
          </c:cat>
          <c:val>
            <c:numRef>
              <c:f>Sheet1!$D$4:$D$24</c:f>
              <c:numCache>
                <c:formatCode>General</c:formatCode>
                <c:ptCount val="21"/>
                <c:pt idx="4">
                  <c:v>855.6</c:v>
                </c:pt>
                <c:pt idx="5">
                  <c:v>817.8</c:v>
                </c:pt>
                <c:pt idx="6">
                  <c:v>790</c:v>
                </c:pt>
                <c:pt idx="7">
                  <c:v>765.6</c:v>
                </c:pt>
                <c:pt idx="8">
                  <c:v>758.6</c:v>
                </c:pt>
                <c:pt idx="9">
                  <c:v>767.6</c:v>
                </c:pt>
                <c:pt idx="10">
                  <c:v>780.8</c:v>
                </c:pt>
                <c:pt idx="11">
                  <c:v>792.8</c:v>
                </c:pt>
                <c:pt idx="12">
                  <c:v>820.8</c:v>
                </c:pt>
                <c:pt idx="13">
                  <c:v>839</c:v>
                </c:pt>
                <c:pt idx="14">
                  <c:v>850.8</c:v>
                </c:pt>
                <c:pt idx="15">
                  <c:v>865.4</c:v>
                </c:pt>
                <c:pt idx="16">
                  <c:v>880.4</c:v>
                </c:pt>
                <c:pt idx="17">
                  <c:v>891.6</c:v>
                </c:pt>
                <c:pt idx="18">
                  <c:v>901</c:v>
                </c:pt>
                <c:pt idx="19">
                  <c:v>914.6</c:v>
                </c:pt>
                <c:pt idx="20">
                  <c:v>898.4</c:v>
                </c:pt>
              </c:numCache>
            </c:numRef>
          </c:val>
          <c:smooth val="0"/>
          <c:extLst>
            <c:ext xmlns:c16="http://schemas.microsoft.com/office/drawing/2014/chart" uri="{C3380CC4-5D6E-409C-BE32-E72D297353CC}">
              <c16:uniqueId val="{00000003-93E7-42E7-91B4-08EA0CFA5C76}"/>
            </c:ext>
          </c:extLst>
        </c:ser>
        <c:dLbls>
          <c:showLegendKey val="0"/>
          <c:showVal val="0"/>
          <c:showCatName val="0"/>
          <c:showSerName val="0"/>
          <c:showPercent val="0"/>
          <c:showBubbleSize val="0"/>
        </c:dLbls>
        <c:marker val="1"/>
        <c:smooth val="0"/>
        <c:axId val="1417197375"/>
        <c:axId val="1417187775"/>
      </c:lineChart>
      <c:catAx>
        <c:axId val="14171973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17187775"/>
        <c:crosses val="autoZero"/>
        <c:auto val="1"/>
        <c:lblAlgn val="ctr"/>
        <c:lblOffset val="100"/>
        <c:noMultiLvlLbl val="0"/>
      </c:catAx>
      <c:valAx>
        <c:axId val="14171877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171973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75E065-DB7C-4493-9CB7-978192169702}"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71805A-3DA6-4D43-9A5E-C1CD45BB5A0E}" type="slidenum">
              <a:rPr lang="en-US" smtClean="0"/>
              <a:t>‹#›</a:t>
            </a:fld>
            <a:endParaRPr lang="en-US"/>
          </a:p>
        </p:txBody>
      </p:sp>
    </p:spTree>
    <p:extLst>
      <p:ext uri="{BB962C8B-B14F-4D97-AF65-F5344CB8AC3E}">
        <p14:creationId xmlns:p14="http://schemas.microsoft.com/office/powerpoint/2010/main" val="2812359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in.gov/dA/19184ed19d/PAPER.pdf?language_id=1"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71805A-3DA6-4D43-9A5E-C1CD45BB5A0E}" type="slidenum">
              <a:rPr lang="en-US" smtClean="0"/>
              <a:t>1</a:t>
            </a:fld>
            <a:endParaRPr lang="en-US"/>
          </a:p>
        </p:txBody>
      </p:sp>
    </p:spTree>
    <p:extLst>
      <p:ext uri="{BB962C8B-B14F-4D97-AF65-F5344CB8AC3E}">
        <p14:creationId xmlns:p14="http://schemas.microsoft.com/office/powerpoint/2010/main" val="951431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 we start? </a:t>
            </a:r>
          </a:p>
        </p:txBody>
      </p:sp>
      <p:sp>
        <p:nvSpPr>
          <p:cNvPr id="4" name="Slide Number Placeholder 3"/>
          <p:cNvSpPr>
            <a:spLocks noGrp="1"/>
          </p:cNvSpPr>
          <p:nvPr>
            <p:ph type="sldNum" sz="quarter" idx="5"/>
          </p:nvPr>
        </p:nvSpPr>
        <p:spPr/>
        <p:txBody>
          <a:bodyPr/>
          <a:lstStyle/>
          <a:p>
            <a:fld id="{2371805A-3DA6-4D43-9A5E-C1CD45BB5A0E}" type="slidenum">
              <a:rPr lang="en-US" smtClean="0"/>
              <a:t>3</a:t>
            </a:fld>
            <a:endParaRPr lang="en-US"/>
          </a:p>
        </p:txBody>
      </p:sp>
    </p:spTree>
    <p:extLst>
      <p:ext uri="{BB962C8B-B14F-4D97-AF65-F5344CB8AC3E}">
        <p14:creationId xmlns:p14="http://schemas.microsoft.com/office/powerpoint/2010/main" val="4016512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AFDD9-C679-DBEB-E78E-AC42273E24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06B04E-DAD1-719A-EB67-8E4588AB6D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9DC031-7F20-0926-C2CD-3A5C6C3D4768}"/>
              </a:ext>
            </a:extLst>
          </p:cNvPr>
          <p:cNvSpPr>
            <a:spLocks noGrp="1"/>
          </p:cNvSpPr>
          <p:nvPr>
            <p:ph type="body" idx="1"/>
          </p:nvPr>
        </p:nvSpPr>
        <p:spPr/>
        <p:txBody>
          <a:bodyPr/>
          <a:lstStyle/>
          <a:p>
            <a:r>
              <a:rPr lang="en-US" dirty="0"/>
              <a:t>- During this presentation, one person will be killed or seriously injured by a motor vehicle in Indiana.  31 During this conference on average.</a:t>
            </a:r>
          </a:p>
          <a:p>
            <a:r>
              <a:rPr lang="en-US" dirty="0"/>
              <a:t>- The governor signed the SHSP which states that Deaths and Serious Injuries due to car crashes are unacceptable in Indiana </a:t>
            </a:r>
          </a:p>
        </p:txBody>
      </p:sp>
      <p:sp>
        <p:nvSpPr>
          <p:cNvPr id="4" name="Slide Number Placeholder 3">
            <a:extLst>
              <a:ext uri="{FF2B5EF4-FFF2-40B4-BE49-F238E27FC236}">
                <a16:creationId xmlns:a16="http://schemas.microsoft.com/office/drawing/2014/main" id="{F0B377BB-99EC-1A9C-EF95-EB3904307F52}"/>
              </a:ext>
            </a:extLst>
          </p:cNvPr>
          <p:cNvSpPr>
            <a:spLocks noGrp="1"/>
          </p:cNvSpPr>
          <p:nvPr>
            <p:ph type="sldNum" sz="quarter" idx="5"/>
          </p:nvPr>
        </p:nvSpPr>
        <p:spPr/>
        <p:txBody>
          <a:bodyPr/>
          <a:lstStyle/>
          <a:p>
            <a:pPr>
              <a:defRPr/>
            </a:pPr>
            <a:fld id="{5A29CA73-FB4E-4F52-B708-EEDAF426FB9C}" type="slidenum">
              <a:rPr lang="en-US" smtClean="0"/>
              <a:pPr>
                <a:defRPr/>
              </a:pPr>
              <a:t>6</a:t>
            </a:fld>
            <a:endParaRPr lang="en-US"/>
          </a:p>
        </p:txBody>
      </p:sp>
    </p:spTree>
    <p:extLst>
      <p:ext uri="{BB962C8B-B14F-4D97-AF65-F5344CB8AC3E}">
        <p14:creationId xmlns:p14="http://schemas.microsoft.com/office/powerpoint/2010/main" val="2433224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5EE27-DBFC-7FF8-3FD2-4BB6F64367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AB3C11-4A29-1EC3-1309-6F33F03F3D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A3DE03-6E0D-7DAB-80DA-C5CC9D9AB951}"/>
              </a:ext>
            </a:extLst>
          </p:cNvPr>
          <p:cNvSpPr>
            <a:spLocks noGrp="1"/>
          </p:cNvSpPr>
          <p:nvPr>
            <p:ph type="body" idx="1"/>
          </p:nvPr>
        </p:nvSpPr>
        <p:spPr/>
        <p:txBody>
          <a:bodyPr/>
          <a:lstStyle/>
          <a:p>
            <a:r>
              <a:rPr lang="en-US" dirty="0"/>
              <a:t>What PERFORMANCE MEASURES should we use? Quantity of crashes is too simple.</a:t>
            </a:r>
          </a:p>
        </p:txBody>
      </p:sp>
      <p:sp>
        <p:nvSpPr>
          <p:cNvPr id="4" name="Slide Number Placeholder 3">
            <a:extLst>
              <a:ext uri="{FF2B5EF4-FFF2-40B4-BE49-F238E27FC236}">
                <a16:creationId xmlns:a16="http://schemas.microsoft.com/office/drawing/2014/main" id="{05DCA1C9-700E-75CA-1F31-B37F07AC263D}"/>
              </a:ext>
            </a:extLst>
          </p:cNvPr>
          <p:cNvSpPr>
            <a:spLocks noGrp="1"/>
          </p:cNvSpPr>
          <p:nvPr>
            <p:ph type="sldNum" sz="quarter" idx="5"/>
          </p:nvPr>
        </p:nvSpPr>
        <p:spPr/>
        <p:txBody>
          <a:bodyPr/>
          <a:lstStyle/>
          <a:p>
            <a:pPr>
              <a:defRPr/>
            </a:pPr>
            <a:fld id="{5A29CA73-FB4E-4F52-B708-EEDAF426FB9C}" type="slidenum">
              <a:rPr lang="en-US" smtClean="0"/>
              <a:pPr>
                <a:defRPr/>
              </a:pPr>
              <a:t>7</a:t>
            </a:fld>
            <a:endParaRPr lang="en-US"/>
          </a:p>
        </p:txBody>
      </p:sp>
    </p:spTree>
    <p:extLst>
      <p:ext uri="{BB962C8B-B14F-4D97-AF65-F5344CB8AC3E}">
        <p14:creationId xmlns:p14="http://schemas.microsoft.com/office/powerpoint/2010/main" val="3493498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Severity – Traffic Volume – Variance in traffic data over time (Regression to Mean) – Empirical Bayes (compares actual crashes to predicted </a:t>
            </a:r>
            <a:r>
              <a:rPr lang="en-US"/>
              <a:t>= Expected) </a:t>
            </a:r>
            <a:r>
              <a:rPr lang="en-US" dirty="0"/>
              <a:t>adjustment and Safety Performance Functions (PEER GROUPS)</a:t>
            </a:r>
          </a:p>
        </p:txBody>
      </p:sp>
      <p:sp>
        <p:nvSpPr>
          <p:cNvPr id="4" name="Slide Number Placeholder 3"/>
          <p:cNvSpPr>
            <a:spLocks noGrp="1"/>
          </p:cNvSpPr>
          <p:nvPr>
            <p:ph type="sldNum" sz="quarter" idx="5"/>
          </p:nvPr>
        </p:nvSpPr>
        <p:spPr/>
        <p:txBody>
          <a:bodyPr/>
          <a:lstStyle/>
          <a:p>
            <a:fld id="{2371805A-3DA6-4D43-9A5E-C1CD45BB5A0E}" type="slidenum">
              <a:rPr lang="en-US" smtClean="0"/>
              <a:t>8</a:t>
            </a:fld>
            <a:endParaRPr lang="en-US"/>
          </a:p>
        </p:txBody>
      </p:sp>
    </p:spTree>
    <p:extLst>
      <p:ext uri="{BB962C8B-B14F-4D97-AF65-F5344CB8AC3E}">
        <p14:creationId xmlns:p14="http://schemas.microsoft.com/office/powerpoint/2010/main" val="2085492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a splash of standard deviations – FHWA Road Safety Fundamentals</a:t>
            </a:r>
          </a:p>
        </p:txBody>
      </p:sp>
      <p:sp>
        <p:nvSpPr>
          <p:cNvPr id="4" name="Slide Number Placeholder 3"/>
          <p:cNvSpPr>
            <a:spLocks noGrp="1"/>
          </p:cNvSpPr>
          <p:nvPr>
            <p:ph type="sldNum" sz="quarter" idx="5"/>
          </p:nvPr>
        </p:nvSpPr>
        <p:spPr/>
        <p:txBody>
          <a:bodyPr/>
          <a:lstStyle/>
          <a:p>
            <a:fld id="{2371805A-3DA6-4D43-9A5E-C1CD45BB5A0E}" type="slidenum">
              <a:rPr lang="en-US" smtClean="0"/>
              <a:t>9</a:t>
            </a:fld>
            <a:endParaRPr lang="en-US"/>
          </a:p>
        </p:txBody>
      </p:sp>
    </p:spTree>
    <p:extLst>
      <p:ext uri="{BB962C8B-B14F-4D97-AF65-F5344CB8AC3E}">
        <p14:creationId xmlns:p14="http://schemas.microsoft.com/office/powerpoint/2010/main" val="28197185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The good news is: you don't have to figure it all out yourself.</a:t>
            </a:r>
          </a:p>
          <a:p>
            <a:endParaRPr lang="en-US">
              <a:latin typeface="Calibri"/>
              <a:ea typeface="Calibri"/>
              <a:cs typeface="Calibri"/>
            </a:endParaRPr>
          </a:p>
          <a:p>
            <a:r>
              <a:rPr lang="en-US">
                <a:latin typeface="Calibri"/>
                <a:ea typeface="Calibri"/>
                <a:cs typeface="Calibri"/>
              </a:rPr>
              <a:t>In the past, we have used some software developed with Purdue University, and this was great, but there were limitations and we did not have a ton of influence for changes.</a:t>
            </a:r>
          </a:p>
        </p:txBody>
      </p:sp>
      <p:sp>
        <p:nvSpPr>
          <p:cNvPr id="4" name="Slide Number Placeholder 3"/>
          <p:cNvSpPr>
            <a:spLocks noGrp="1"/>
          </p:cNvSpPr>
          <p:nvPr>
            <p:ph type="sldNum" sz="quarter" idx="5"/>
          </p:nvPr>
        </p:nvSpPr>
        <p:spPr/>
        <p:txBody>
          <a:bodyPr/>
          <a:lstStyle/>
          <a:p>
            <a:fld id="{2371805A-3DA6-4D43-9A5E-C1CD45BB5A0E}" type="slidenum">
              <a:rPr lang="en-US" smtClean="0"/>
              <a:t>10</a:t>
            </a:fld>
            <a:endParaRPr lang="en-US"/>
          </a:p>
        </p:txBody>
      </p:sp>
    </p:spTree>
    <p:extLst>
      <p:ext uri="{BB962C8B-B14F-4D97-AF65-F5344CB8AC3E}">
        <p14:creationId xmlns:p14="http://schemas.microsoft.com/office/powerpoint/2010/main" val="2066321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DBBC9-88C2-4EC8-4A77-6814C69D9F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12CC9B-1986-E5DD-8964-0C19A77A20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78A632-C5ED-2334-EDA5-4593257B283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1B6C04E-EE07-D978-6101-FDEA4CEBD534}"/>
              </a:ext>
            </a:extLst>
          </p:cNvPr>
          <p:cNvSpPr>
            <a:spLocks noGrp="1"/>
          </p:cNvSpPr>
          <p:nvPr>
            <p:ph type="sldNum" sz="quarter" idx="5"/>
          </p:nvPr>
        </p:nvSpPr>
        <p:spPr/>
        <p:txBody>
          <a:bodyPr/>
          <a:lstStyle/>
          <a:p>
            <a:fld id="{2371805A-3DA6-4D43-9A5E-C1CD45BB5A0E}" type="slidenum">
              <a:rPr lang="en-US" smtClean="0"/>
              <a:t>11</a:t>
            </a:fld>
            <a:endParaRPr lang="en-US"/>
          </a:p>
        </p:txBody>
      </p:sp>
    </p:spTree>
    <p:extLst>
      <p:ext uri="{BB962C8B-B14F-4D97-AF65-F5344CB8AC3E}">
        <p14:creationId xmlns:p14="http://schemas.microsoft.com/office/powerpoint/2010/main" val="2812853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All that you need to do is go into the Advanced Network Screening section, and immediately you can see and rank locations by ICC.</a:t>
            </a:r>
          </a:p>
        </p:txBody>
      </p:sp>
      <p:sp>
        <p:nvSpPr>
          <p:cNvPr id="4" name="Slide Number Placeholder 3"/>
          <p:cNvSpPr>
            <a:spLocks noGrp="1"/>
          </p:cNvSpPr>
          <p:nvPr>
            <p:ph type="sldNum" sz="quarter" idx="5"/>
          </p:nvPr>
        </p:nvSpPr>
        <p:spPr/>
        <p:txBody>
          <a:bodyPr/>
          <a:lstStyle/>
          <a:p>
            <a:fld id="{2371805A-3DA6-4D43-9A5E-C1CD45BB5A0E}" type="slidenum">
              <a:rPr lang="en-US" smtClean="0"/>
              <a:t>12</a:t>
            </a:fld>
            <a:endParaRPr lang="en-US"/>
          </a:p>
        </p:txBody>
      </p:sp>
    </p:spTree>
    <p:extLst>
      <p:ext uri="{BB962C8B-B14F-4D97-AF65-F5344CB8AC3E}">
        <p14:creationId xmlns:p14="http://schemas.microsoft.com/office/powerpoint/2010/main" val="2144726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This is an example of one way that I might use ICC in </a:t>
            </a:r>
            <a:r>
              <a:rPr lang="en-US" err="1">
                <a:latin typeface="Calibri"/>
                <a:ea typeface="Calibri"/>
                <a:cs typeface="Calibri"/>
              </a:rPr>
              <a:t>AWSafety</a:t>
            </a:r>
            <a:r>
              <a:rPr lang="en-US">
                <a:latin typeface="Calibri"/>
                <a:ea typeface="Calibri"/>
                <a:cs typeface="Calibri"/>
              </a:rPr>
              <a:t> to help</a:t>
            </a:r>
          </a:p>
        </p:txBody>
      </p:sp>
      <p:sp>
        <p:nvSpPr>
          <p:cNvPr id="4" name="Slide Number Placeholder 3"/>
          <p:cNvSpPr>
            <a:spLocks noGrp="1"/>
          </p:cNvSpPr>
          <p:nvPr>
            <p:ph type="sldNum" sz="quarter" idx="5"/>
          </p:nvPr>
        </p:nvSpPr>
        <p:spPr/>
        <p:txBody>
          <a:bodyPr/>
          <a:lstStyle/>
          <a:p>
            <a:fld id="{2371805A-3DA6-4D43-9A5E-C1CD45BB5A0E}" type="slidenum">
              <a:rPr lang="en-US" smtClean="0"/>
              <a:t>13</a:t>
            </a:fld>
            <a:endParaRPr lang="en-US"/>
          </a:p>
        </p:txBody>
      </p:sp>
    </p:spTree>
    <p:extLst>
      <p:ext uri="{BB962C8B-B14F-4D97-AF65-F5344CB8AC3E}">
        <p14:creationId xmlns:p14="http://schemas.microsoft.com/office/powerpoint/2010/main" val="610412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Goals of a Network Screening – Get an organized list of priority locations that is easily parsed and discernable.</a:t>
            </a:r>
          </a:p>
        </p:txBody>
      </p:sp>
      <p:sp>
        <p:nvSpPr>
          <p:cNvPr id="4" name="Slide Number Placeholder 3"/>
          <p:cNvSpPr>
            <a:spLocks noGrp="1"/>
          </p:cNvSpPr>
          <p:nvPr>
            <p:ph type="sldNum" sz="quarter" idx="5"/>
          </p:nvPr>
        </p:nvSpPr>
        <p:spPr/>
        <p:txBody>
          <a:bodyPr/>
          <a:lstStyle/>
          <a:p>
            <a:fld id="{2371805A-3DA6-4D43-9A5E-C1CD45BB5A0E}" type="slidenum">
              <a:rPr lang="en-US" smtClean="0"/>
              <a:t>14</a:t>
            </a:fld>
            <a:endParaRPr lang="en-US"/>
          </a:p>
        </p:txBody>
      </p:sp>
    </p:spTree>
    <p:extLst>
      <p:ext uri="{BB962C8B-B14F-4D97-AF65-F5344CB8AC3E}">
        <p14:creationId xmlns:p14="http://schemas.microsoft.com/office/powerpoint/2010/main" val="3404292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Kokomo Indiana – Pop nearly 60,000, industrial town with Chrysler and Stellantis battery manufacturing –Not from Beach Boys Song – The bypass not a bypass and the bypass actually a bypass because it’s </a:t>
            </a:r>
            <a:r>
              <a:rPr lang="en-US"/>
              <a:t>limited access.</a:t>
            </a:r>
            <a:endParaRPr lang="en-US" dirty="0"/>
          </a:p>
        </p:txBody>
      </p:sp>
      <p:sp>
        <p:nvSpPr>
          <p:cNvPr id="4" name="Slide Number Placeholder 3"/>
          <p:cNvSpPr>
            <a:spLocks noGrp="1"/>
          </p:cNvSpPr>
          <p:nvPr>
            <p:ph type="sldNum" sz="quarter" idx="5"/>
          </p:nvPr>
        </p:nvSpPr>
        <p:spPr/>
        <p:txBody>
          <a:bodyPr/>
          <a:lstStyle/>
          <a:p>
            <a:fld id="{2371805A-3DA6-4D43-9A5E-C1CD45BB5A0E}" type="slidenum">
              <a:rPr lang="en-US" smtClean="0"/>
              <a:t>15</a:t>
            </a:fld>
            <a:endParaRPr lang="en-US"/>
          </a:p>
        </p:txBody>
      </p:sp>
    </p:spTree>
    <p:extLst>
      <p:ext uri="{BB962C8B-B14F-4D97-AF65-F5344CB8AC3E}">
        <p14:creationId xmlns:p14="http://schemas.microsoft.com/office/powerpoint/2010/main" val="21987872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 can we use the information that we now have demonstrated is easily accessible to make better decisions? How do we combat the fact that we all have limited time, staff, and money?</a:t>
            </a:r>
          </a:p>
          <a:p>
            <a:endParaRPr lang="en-US"/>
          </a:p>
          <a:p>
            <a:r>
              <a:rPr lang="en-US"/>
              <a:t>Ultimately, we want to use taxpayer dollars in a way that has the greatest impact to the travelling public.</a:t>
            </a:r>
          </a:p>
          <a:p>
            <a:endParaRPr lang="en-US"/>
          </a:p>
          <a:p>
            <a:r>
              <a:rPr lang="en-US"/>
              <a:t>We can’t simply choose the top 10 highest ICC locations and fund a project there, because there are more factors that influence what makes a good project.</a:t>
            </a:r>
          </a:p>
        </p:txBody>
      </p:sp>
      <p:sp>
        <p:nvSpPr>
          <p:cNvPr id="4" name="Slide Number Placeholder 3"/>
          <p:cNvSpPr>
            <a:spLocks noGrp="1"/>
          </p:cNvSpPr>
          <p:nvPr>
            <p:ph type="sldNum" sz="quarter" idx="5"/>
          </p:nvPr>
        </p:nvSpPr>
        <p:spPr/>
        <p:txBody>
          <a:bodyPr/>
          <a:lstStyle/>
          <a:p>
            <a:fld id="{2371805A-3DA6-4D43-9A5E-C1CD45BB5A0E}" type="slidenum">
              <a:rPr lang="en-US" smtClean="0"/>
              <a:t>19</a:t>
            </a:fld>
            <a:endParaRPr lang="en-US"/>
          </a:p>
        </p:txBody>
      </p:sp>
    </p:spTree>
    <p:extLst>
      <p:ext uri="{BB962C8B-B14F-4D97-AF65-F5344CB8AC3E}">
        <p14:creationId xmlns:p14="http://schemas.microsoft.com/office/powerpoint/2010/main" val="533319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 screenshot of our scoring sheet that we use for our safety projects. In Indiana, we are divided into 6 districts and we all bring our priority projects once a year and the score determines what will fund.</a:t>
            </a:r>
          </a:p>
          <a:p>
            <a:endParaRPr lang="en-US"/>
          </a:p>
          <a:p>
            <a:r>
              <a:rPr lang="en-US"/>
              <a:t>Row 1 &amp; 2: ICC &amp; ICF, which account for 39/100 points. ICC is much higher because we aren’t as worried about a high frequency of minor crashes, we are worried about high severity of crashes.</a:t>
            </a:r>
          </a:p>
          <a:p>
            <a:endParaRPr lang="en-US"/>
          </a:p>
          <a:p>
            <a:r>
              <a:rPr lang="en-US"/>
              <a:t>That still leaves 61 points</a:t>
            </a:r>
          </a:p>
        </p:txBody>
      </p:sp>
      <p:sp>
        <p:nvSpPr>
          <p:cNvPr id="4" name="Slide Number Placeholder 3"/>
          <p:cNvSpPr>
            <a:spLocks noGrp="1"/>
          </p:cNvSpPr>
          <p:nvPr>
            <p:ph type="sldNum" sz="quarter" idx="5"/>
          </p:nvPr>
        </p:nvSpPr>
        <p:spPr/>
        <p:txBody>
          <a:bodyPr/>
          <a:lstStyle/>
          <a:p>
            <a:fld id="{2371805A-3DA6-4D43-9A5E-C1CD45BB5A0E}" type="slidenum">
              <a:rPr lang="en-US" smtClean="0"/>
              <a:t>20</a:t>
            </a:fld>
            <a:endParaRPr lang="en-US"/>
          </a:p>
        </p:txBody>
      </p:sp>
    </p:spTree>
    <p:extLst>
      <p:ext uri="{BB962C8B-B14F-4D97-AF65-F5344CB8AC3E}">
        <p14:creationId xmlns:p14="http://schemas.microsoft.com/office/powerpoint/2010/main" val="22435117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start with ICC &amp; ICF. We have already developed our SPF peer group equations in </a:t>
            </a:r>
            <a:r>
              <a:rPr lang="en-US" err="1"/>
              <a:t>AASHTOWare</a:t>
            </a:r>
            <a:r>
              <a:rPr lang="en-US"/>
              <a:t>, so we were able to copy them in Excel. All you need to do is fill out your crash data and intersection or segment information, and this tab calculates ICC &amp; ICF. We use these to convert to a score which you can see demonstrated on the right. An ICC of 1 nearly maxes out the ICC score.</a:t>
            </a:r>
          </a:p>
        </p:txBody>
      </p:sp>
      <p:sp>
        <p:nvSpPr>
          <p:cNvPr id="4" name="Slide Number Placeholder 3"/>
          <p:cNvSpPr>
            <a:spLocks noGrp="1"/>
          </p:cNvSpPr>
          <p:nvPr>
            <p:ph type="sldNum" sz="quarter" idx="5"/>
          </p:nvPr>
        </p:nvSpPr>
        <p:spPr/>
        <p:txBody>
          <a:bodyPr/>
          <a:lstStyle/>
          <a:p>
            <a:fld id="{2371805A-3DA6-4D43-9A5E-C1CD45BB5A0E}" type="slidenum">
              <a:rPr lang="en-US" smtClean="0"/>
              <a:t>21</a:t>
            </a:fld>
            <a:endParaRPr lang="en-US"/>
          </a:p>
        </p:txBody>
      </p:sp>
    </p:spTree>
    <p:extLst>
      <p:ext uri="{BB962C8B-B14F-4D97-AF65-F5344CB8AC3E}">
        <p14:creationId xmlns:p14="http://schemas.microsoft.com/office/powerpoint/2010/main" val="41829728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B4BC1-D515-074C-A6D2-5A0F0E9EB4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983F83-A6E5-000B-F0F0-47B0432AC3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EC4B32-03D4-53FB-992C-7BEFA3D9512F}"/>
              </a:ext>
            </a:extLst>
          </p:cNvPr>
          <p:cNvSpPr>
            <a:spLocks noGrp="1"/>
          </p:cNvSpPr>
          <p:nvPr>
            <p:ph type="body" idx="1"/>
          </p:nvPr>
        </p:nvSpPr>
        <p:spPr/>
        <p:txBody>
          <a:bodyPr/>
          <a:lstStyle/>
          <a:p>
            <a:r>
              <a:rPr lang="en-US"/>
              <a:t>Cost benefit is the highest proportion of score, but it still takes crash severity into account. I won’t spend too much time since this is not the focus, but these are the main steps we use in calculating. It’s up to you to decide what C:B ratio will maximize points, but </a:t>
            </a:r>
          </a:p>
        </p:txBody>
      </p:sp>
      <p:sp>
        <p:nvSpPr>
          <p:cNvPr id="4" name="Slide Number Placeholder 3">
            <a:extLst>
              <a:ext uri="{FF2B5EF4-FFF2-40B4-BE49-F238E27FC236}">
                <a16:creationId xmlns:a16="http://schemas.microsoft.com/office/drawing/2014/main" id="{FDD619A9-C1F1-CF70-EA93-A435DC973B85}"/>
              </a:ext>
            </a:extLst>
          </p:cNvPr>
          <p:cNvSpPr>
            <a:spLocks noGrp="1"/>
          </p:cNvSpPr>
          <p:nvPr>
            <p:ph type="sldNum" sz="quarter" idx="5"/>
          </p:nvPr>
        </p:nvSpPr>
        <p:spPr/>
        <p:txBody>
          <a:bodyPr/>
          <a:lstStyle/>
          <a:p>
            <a:fld id="{2371805A-3DA6-4D43-9A5E-C1CD45BB5A0E}" type="slidenum">
              <a:rPr lang="en-US" smtClean="0"/>
              <a:t>22</a:t>
            </a:fld>
            <a:endParaRPr lang="en-US"/>
          </a:p>
        </p:txBody>
      </p:sp>
    </p:spTree>
    <p:extLst>
      <p:ext uri="{BB962C8B-B14F-4D97-AF65-F5344CB8AC3E}">
        <p14:creationId xmlns:p14="http://schemas.microsoft.com/office/powerpoint/2010/main" val="1559334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0B1D1-9F71-3A8E-C011-140ADF4BEB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F0DA64-26D4-44DC-0C3A-CEBFC3D3EF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22C15C-18DA-5E2D-A579-4F18955DA9AD}"/>
              </a:ext>
            </a:extLst>
          </p:cNvPr>
          <p:cNvSpPr>
            <a:spLocks noGrp="1"/>
          </p:cNvSpPr>
          <p:nvPr>
            <p:ph type="body" idx="1"/>
          </p:nvPr>
        </p:nvSpPr>
        <p:spPr/>
        <p:txBody>
          <a:bodyPr/>
          <a:lstStyle/>
          <a:p>
            <a:r>
              <a:rPr lang="en-US" dirty="0"/>
              <a:t>These are essentially tie breaker factors which are not worth a lot of points, but if two projects are otherwise equivalent, these can determine the winner.</a:t>
            </a:r>
          </a:p>
        </p:txBody>
      </p:sp>
      <p:sp>
        <p:nvSpPr>
          <p:cNvPr id="4" name="Slide Number Placeholder 3">
            <a:extLst>
              <a:ext uri="{FF2B5EF4-FFF2-40B4-BE49-F238E27FC236}">
                <a16:creationId xmlns:a16="http://schemas.microsoft.com/office/drawing/2014/main" id="{675D44AC-76DB-6B9D-C565-6A1AA25C97DC}"/>
              </a:ext>
            </a:extLst>
          </p:cNvPr>
          <p:cNvSpPr>
            <a:spLocks noGrp="1"/>
          </p:cNvSpPr>
          <p:nvPr>
            <p:ph type="sldNum" sz="quarter" idx="5"/>
          </p:nvPr>
        </p:nvSpPr>
        <p:spPr/>
        <p:txBody>
          <a:bodyPr/>
          <a:lstStyle/>
          <a:p>
            <a:fld id="{2371805A-3DA6-4D43-9A5E-C1CD45BB5A0E}" type="slidenum">
              <a:rPr lang="en-US" smtClean="0"/>
              <a:t>23</a:t>
            </a:fld>
            <a:endParaRPr lang="en-US"/>
          </a:p>
        </p:txBody>
      </p:sp>
    </p:spTree>
    <p:extLst>
      <p:ext uri="{BB962C8B-B14F-4D97-AF65-F5344CB8AC3E}">
        <p14:creationId xmlns:p14="http://schemas.microsoft.com/office/powerpoint/2010/main" val="14752652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769F8-6621-4AD1-58C1-E119793001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9BDCE9-72D2-AFCA-3268-826A6D2A1B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F57F04-9EBF-ACD5-C54C-58C3386E3A4A}"/>
              </a:ext>
            </a:extLst>
          </p:cNvPr>
          <p:cNvSpPr>
            <a:spLocks noGrp="1"/>
          </p:cNvSpPr>
          <p:nvPr>
            <p:ph type="body" idx="1"/>
          </p:nvPr>
        </p:nvSpPr>
        <p:spPr/>
        <p:txBody>
          <a:bodyPr/>
          <a:lstStyle/>
          <a:p>
            <a:r>
              <a:rPr lang="en-US" dirty="0"/>
              <a:t>Now trauma center proximity is a new factor that we added in this year and I want to focus on this one a bit more since we were able to integrate it into AW Safety.</a:t>
            </a:r>
          </a:p>
          <a:p>
            <a:r>
              <a:rPr lang="en-US" dirty="0"/>
              <a:t>Did you know that </a:t>
            </a:r>
            <a:r>
              <a:rPr lang="en-US" dirty="0">
                <a:solidFill>
                  <a:srgbClr val="2A4089"/>
                </a:solidFill>
              </a:rPr>
              <a:t>At least 60 percent of all trauma deaths occur in areas of the United States, where only 25 percent of the population resides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mn-lt"/>
                <a:cs typeface="+mn-lt"/>
              </a:rPr>
              <a:t>The chances or traumatic crashes leading to a fatality increase the further you are from a trauma center.</a:t>
            </a:r>
          </a:p>
          <a:p>
            <a:endParaRPr lang="en-US"/>
          </a:p>
        </p:txBody>
      </p:sp>
      <p:sp>
        <p:nvSpPr>
          <p:cNvPr id="4" name="Slide Number Placeholder 3">
            <a:extLst>
              <a:ext uri="{FF2B5EF4-FFF2-40B4-BE49-F238E27FC236}">
                <a16:creationId xmlns:a16="http://schemas.microsoft.com/office/drawing/2014/main" id="{649102A6-B7F7-28F3-38D2-AC2B95A48F39}"/>
              </a:ext>
            </a:extLst>
          </p:cNvPr>
          <p:cNvSpPr>
            <a:spLocks noGrp="1"/>
          </p:cNvSpPr>
          <p:nvPr>
            <p:ph type="sldNum" sz="quarter" idx="5"/>
          </p:nvPr>
        </p:nvSpPr>
        <p:spPr/>
        <p:txBody>
          <a:bodyPr/>
          <a:lstStyle/>
          <a:p>
            <a:fld id="{2371805A-3DA6-4D43-9A5E-C1CD45BB5A0E}" type="slidenum">
              <a:rPr lang="en-US" smtClean="0"/>
              <a:t>24</a:t>
            </a:fld>
            <a:endParaRPr lang="en-US"/>
          </a:p>
        </p:txBody>
      </p:sp>
    </p:spTree>
    <p:extLst>
      <p:ext uri="{BB962C8B-B14F-4D97-AF65-F5344CB8AC3E}">
        <p14:creationId xmlns:p14="http://schemas.microsoft.com/office/powerpoint/2010/main" val="21290040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90000"/>
              </a:lnSpc>
              <a:spcBef>
                <a:spcPts val="1000"/>
              </a:spcBef>
              <a:spcAft>
                <a:spcPct val="0"/>
              </a:spcAft>
              <a:buFont typeface="Arial"/>
              <a:buNone/>
            </a:pPr>
            <a:r>
              <a:rPr lang="en-US">
                <a:solidFill>
                  <a:srgbClr val="2A4089"/>
                </a:solidFill>
              </a:rPr>
              <a:t>At least 60 percent of all trauma deaths occur in areas of the United States, where only 25 percent of the population resides. </a:t>
            </a:r>
            <a:r>
              <a:rPr lang="en-US">
                <a:hlinkClick r:id="rId3"/>
              </a:rPr>
              <a:t>https://www.in.gov/dA/19184ed19d/PAPER.pdf?language_id=1</a:t>
            </a:r>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2371805A-3DA6-4D43-9A5E-C1CD45BB5A0E}" type="slidenum">
              <a:rPr lang="en-US" smtClean="0"/>
              <a:t>25</a:t>
            </a:fld>
            <a:endParaRPr lang="en-US"/>
          </a:p>
        </p:txBody>
      </p:sp>
    </p:spTree>
    <p:extLst>
      <p:ext uri="{BB962C8B-B14F-4D97-AF65-F5344CB8AC3E}">
        <p14:creationId xmlns:p14="http://schemas.microsoft.com/office/powerpoint/2010/main" val="27046253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3BC4301-3366-614F-5096-7FAB0D88B285}"/>
              </a:ext>
            </a:extLst>
          </p:cNvPr>
          <p:cNvGrpSpPr>
            <a:grpSpLocks/>
          </p:cNvGrpSpPr>
          <p:nvPr/>
        </p:nvGrpSpPr>
        <p:grpSpPr bwMode="auto">
          <a:xfrm>
            <a:off x="9391650" y="0"/>
            <a:ext cx="2800350" cy="6858000"/>
            <a:chOff x="0" y="0"/>
            <a:chExt cx="5592143" cy="13694868"/>
          </a:xfrm>
        </p:grpSpPr>
        <p:grpSp>
          <p:nvGrpSpPr>
            <p:cNvPr id="5" name="Group 5">
              <a:extLst>
                <a:ext uri="{FF2B5EF4-FFF2-40B4-BE49-F238E27FC236}">
                  <a16:creationId xmlns:a16="http://schemas.microsoft.com/office/drawing/2014/main" id="{B92786D8-26E5-1260-4843-64BAD67E13B2}"/>
                </a:ext>
              </a:extLst>
            </p:cNvPr>
            <p:cNvGrpSpPr>
              <a:grpSpLocks/>
            </p:cNvGrpSpPr>
            <p:nvPr/>
          </p:nvGrpSpPr>
          <p:grpSpPr bwMode="auto">
            <a:xfrm>
              <a:off x="0" y="0"/>
              <a:ext cx="5592143" cy="13694868"/>
              <a:chOff x="0" y="0"/>
              <a:chExt cx="1104621" cy="2705159"/>
            </a:xfrm>
          </p:grpSpPr>
          <p:sp>
            <p:nvSpPr>
              <p:cNvPr id="10" name="Freeform 4">
                <a:extLst>
                  <a:ext uri="{FF2B5EF4-FFF2-40B4-BE49-F238E27FC236}">
                    <a16:creationId xmlns:a16="http://schemas.microsoft.com/office/drawing/2014/main" id="{79882EF4-79DE-FB1F-16F3-20F2D6A54259}"/>
                  </a:ext>
                </a:extLst>
              </p:cNvPr>
              <p:cNvSpPr>
                <a:spLocks/>
              </p:cNvSpPr>
              <p:nvPr/>
            </p:nvSpPr>
            <p:spPr bwMode="auto">
              <a:xfrm>
                <a:off x="0" y="0"/>
                <a:ext cx="1104621" cy="2705159"/>
              </a:xfrm>
              <a:custGeom>
                <a:avLst/>
                <a:gdLst>
                  <a:gd name="T0" fmla="*/ 0 w 1104621"/>
                  <a:gd name="T1" fmla="*/ 0 h 2705159"/>
                  <a:gd name="T2" fmla="*/ 1104621 w 1104621"/>
                  <a:gd name="T3" fmla="*/ 0 h 2705159"/>
                  <a:gd name="T4" fmla="*/ 1104621 w 1104621"/>
                  <a:gd name="T5" fmla="*/ 2705159 h 2705159"/>
                  <a:gd name="T6" fmla="*/ 0 w 1104621"/>
                  <a:gd name="T7" fmla="*/ 2705159 h 2705159"/>
                  <a:gd name="T8" fmla="*/ 0 w 1104621"/>
                  <a:gd name="T9" fmla="*/ 0 h 2705159"/>
                </a:gdLst>
                <a:ahLst/>
                <a:cxnLst>
                  <a:cxn ang="0">
                    <a:pos x="T0" y="T1"/>
                  </a:cxn>
                  <a:cxn ang="0">
                    <a:pos x="T2" y="T3"/>
                  </a:cxn>
                  <a:cxn ang="0">
                    <a:pos x="T4" y="T5"/>
                  </a:cxn>
                  <a:cxn ang="0">
                    <a:pos x="T6" y="T7"/>
                  </a:cxn>
                  <a:cxn ang="0">
                    <a:pos x="T8" y="T9"/>
                  </a:cxn>
                </a:cxnLst>
                <a:rect l="0" t="0" r="r" b="b"/>
                <a:pathLst>
                  <a:path w="1104621" h="2705159">
                    <a:moveTo>
                      <a:pt x="0" y="0"/>
                    </a:moveTo>
                    <a:lnTo>
                      <a:pt x="1104621" y="0"/>
                    </a:lnTo>
                    <a:lnTo>
                      <a:pt x="1104621" y="2705159"/>
                    </a:lnTo>
                    <a:lnTo>
                      <a:pt x="0" y="2705159"/>
                    </a:lnTo>
                    <a:lnTo>
                      <a:pt x="0" y="0"/>
                    </a:lnTo>
                    <a:close/>
                  </a:path>
                </a:pathLst>
              </a:custGeom>
              <a:solidFill>
                <a:srgbClr val="2A40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TextBox 5">
                <a:extLst>
                  <a:ext uri="{FF2B5EF4-FFF2-40B4-BE49-F238E27FC236}">
                    <a16:creationId xmlns:a16="http://schemas.microsoft.com/office/drawing/2014/main" id="{C06D51F7-04B0-7789-AE03-40585C78B6BE}"/>
                  </a:ext>
                </a:extLst>
              </p:cNvPr>
              <p:cNvSpPr txBox="1">
                <a:spLocks noChangeArrowheads="1"/>
              </p:cNvSpPr>
              <p:nvPr/>
            </p:nvSpPr>
            <p:spPr bwMode="auto">
              <a:xfrm>
                <a:off x="0" y="-47625"/>
                <a:ext cx="1104621" cy="2752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algn="ctr" eaLnBrk="1" hangingPunct="1">
                  <a:lnSpc>
                    <a:spcPts val="3688"/>
                  </a:lnSpc>
                </a:pPr>
                <a:endParaRPr lang="en-US" altLang="en-US"/>
              </a:p>
            </p:txBody>
          </p:sp>
        </p:grpSp>
        <p:sp>
          <p:nvSpPr>
            <p:cNvPr id="6" name="Freeform 6">
              <a:extLst>
                <a:ext uri="{FF2B5EF4-FFF2-40B4-BE49-F238E27FC236}">
                  <a16:creationId xmlns:a16="http://schemas.microsoft.com/office/drawing/2014/main" id="{67EB94CB-4071-4A55-55D2-988CA6656BFC}"/>
                </a:ext>
              </a:extLst>
            </p:cNvPr>
            <p:cNvSpPr>
              <a:spLocks/>
            </p:cNvSpPr>
            <p:nvPr/>
          </p:nvSpPr>
          <p:spPr bwMode="auto">
            <a:xfrm>
              <a:off x="1231279" y="451739"/>
              <a:ext cx="2989263" cy="2786243"/>
            </a:xfrm>
            <a:custGeom>
              <a:avLst/>
              <a:gdLst>
                <a:gd name="T0" fmla="*/ 0 w 2989263"/>
                <a:gd name="T1" fmla="*/ 0 h 2786243"/>
                <a:gd name="T2" fmla="*/ 2989264 w 2989263"/>
                <a:gd name="T3" fmla="*/ 0 h 2786243"/>
                <a:gd name="T4" fmla="*/ 2989264 w 2989263"/>
                <a:gd name="T5" fmla="*/ 2786242 h 2786243"/>
                <a:gd name="T6" fmla="*/ 0 w 2989263"/>
                <a:gd name="T7" fmla="*/ 2786242 h 2786243"/>
                <a:gd name="T8" fmla="*/ 0 w 2989263"/>
                <a:gd name="T9" fmla="*/ 0 h 2786243"/>
              </a:gdLst>
              <a:ahLst/>
              <a:cxnLst>
                <a:cxn ang="0">
                  <a:pos x="T0" y="T1"/>
                </a:cxn>
                <a:cxn ang="0">
                  <a:pos x="T2" y="T3"/>
                </a:cxn>
                <a:cxn ang="0">
                  <a:pos x="T4" y="T5"/>
                </a:cxn>
                <a:cxn ang="0">
                  <a:pos x="T6" y="T7"/>
                </a:cxn>
                <a:cxn ang="0">
                  <a:pos x="T8" y="T9"/>
                </a:cxn>
              </a:cxnLst>
              <a:rect l="0" t="0" r="r" b="b"/>
              <a:pathLst>
                <a:path w="2989263" h="2786243">
                  <a:moveTo>
                    <a:pt x="0" y="0"/>
                  </a:moveTo>
                  <a:lnTo>
                    <a:pt x="2989264" y="0"/>
                  </a:lnTo>
                  <a:lnTo>
                    <a:pt x="2989264" y="2786242"/>
                  </a:lnTo>
                  <a:lnTo>
                    <a:pt x="0" y="2786242"/>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Freeform 7">
              <a:extLst>
                <a:ext uri="{FF2B5EF4-FFF2-40B4-BE49-F238E27FC236}">
                  <a16:creationId xmlns:a16="http://schemas.microsoft.com/office/drawing/2014/main" id="{8B29BD70-B2F8-0FB1-5664-E3018EFD627A}"/>
                </a:ext>
              </a:extLst>
            </p:cNvPr>
            <p:cNvSpPr>
              <a:spLocks/>
            </p:cNvSpPr>
            <p:nvPr/>
          </p:nvSpPr>
          <p:spPr bwMode="auto">
            <a:xfrm>
              <a:off x="1256679" y="3770507"/>
              <a:ext cx="2963863" cy="2760098"/>
            </a:xfrm>
            <a:custGeom>
              <a:avLst/>
              <a:gdLst>
                <a:gd name="T0" fmla="*/ 0 w 2963863"/>
                <a:gd name="T1" fmla="*/ 0 h 2760098"/>
                <a:gd name="T2" fmla="*/ 2963864 w 2963863"/>
                <a:gd name="T3" fmla="*/ 0 h 2760098"/>
                <a:gd name="T4" fmla="*/ 2963864 w 2963863"/>
                <a:gd name="T5" fmla="*/ 2760098 h 2760098"/>
                <a:gd name="T6" fmla="*/ 0 w 2963863"/>
                <a:gd name="T7" fmla="*/ 2760098 h 2760098"/>
                <a:gd name="T8" fmla="*/ 0 w 2963863"/>
                <a:gd name="T9" fmla="*/ 0 h 2760098"/>
              </a:gdLst>
              <a:ahLst/>
              <a:cxnLst>
                <a:cxn ang="0">
                  <a:pos x="T0" y="T1"/>
                </a:cxn>
                <a:cxn ang="0">
                  <a:pos x="T2" y="T3"/>
                </a:cxn>
                <a:cxn ang="0">
                  <a:pos x="T4" y="T5"/>
                </a:cxn>
                <a:cxn ang="0">
                  <a:pos x="T6" y="T7"/>
                </a:cxn>
                <a:cxn ang="0">
                  <a:pos x="T8" y="T9"/>
                </a:cxn>
              </a:cxnLst>
              <a:rect l="0" t="0" r="r" b="b"/>
              <a:pathLst>
                <a:path w="2963863" h="2760098">
                  <a:moveTo>
                    <a:pt x="0" y="0"/>
                  </a:moveTo>
                  <a:lnTo>
                    <a:pt x="2963864" y="0"/>
                  </a:lnTo>
                  <a:lnTo>
                    <a:pt x="2963864" y="2760098"/>
                  </a:lnTo>
                  <a:lnTo>
                    <a:pt x="0" y="2760098"/>
                  </a:lnTo>
                  <a:lnTo>
                    <a:pt x="0"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8">
              <a:extLst>
                <a:ext uri="{FF2B5EF4-FFF2-40B4-BE49-F238E27FC236}">
                  <a16:creationId xmlns:a16="http://schemas.microsoft.com/office/drawing/2014/main" id="{D3BA0D56-0274-F388-E391-C8189FEE9432}"/>
                </a:ext>
              </a:extLst>
            </p:cNvPr>
            <p:cNvSpPr>
              <a:spLocks/>
            </p:cNvSpPr>
            <p:nvPr/>
          </p:nvSpPr>
          <p:spPr bwMode="auto">
            <a:xfrm>
              <a:off x="1314140" y="7131616"/>
              <a:ext cx="2963863" cy="2760098"/>
            </a:xfrm>
            <a:custGeom>
              <a:avLst/>
              <a:gdLst>
                <a:gd name="T0" fmla="*/ 0 w 2963863"/>
                <a:gd name="T1" fmla="*/ 0 h 2760098"/>
                <a:gd name="T2" fmla="*/ 2963863 w 2963863"/>
                <a:gd name="T3" fmla="*/ 0 h 2760098"/>
                <a:gd name="T4" fmla="*/ 2963863 w 2963863"/>
                <a:gd name="T5" fmla="*/ 2760098 h 2760098"/>
                <a:gd name="T6" fmla="*/ 0 w 2963863"/>
                <a:gd name="T7" fmla="*/ 2760098 h 2760098"/>
                <a:gd name="T8" fmla="*/ 0 w 2963863"/>
                <a:gd name="T9" fmla="*/ 0 h 2760098"/>
              </a:gdLst>
              <a:ahLst/>
              <a:cxnLst>
                <a:cxn ang="0">
                  <a:pos x="T0" y="T1"/>
                </a:cxn>
                <a:cxn ang="0">
                  <a:pos x="T2" y="T3"/>
                </a:cxn>
                <a:cxn ang="0">
                  <a:pos x="T4" y="T5"/>
                </a:cxn>
                <a:cxn ang="0">
                  <a:pos x="T6" y="T7"/>
                </a:cxn>
                <a:cxn ang="0">
                  <a:pos x="T8" y="T9"/>
                </a:cxn>
              </a:cxnLst>
              <a:rect l="0" t="0" r="r" b="b"/>
              <a:pathLst>
                <a:path w="2963863" h="2760098">
                  <a:moveTo>
                    <a:pt x="0" y="0"/>
                  </a:moveTo>
                  <a:lnTo>
                    <a:pt x="2963863" y="0"/>
                  </a:lnTo>
                  <a:lnTo>
                    <a:pt x="2963863" y="2760098"/>
                  </a:lnTo>
                  <a:lnTo>
                    <a:pt x="0" y="2760098"/>
                  </a:lnTo>
                  <a:lnTo>
                    <a:pt x="0" y="0"/>
                  </a:ln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 name="Freeform 9">
              <a:extLst>
                <a:ext uri="{FF2B5EF4-FFF2-40B4-BE49-F238E27FC236}">
                  <a16:creationId xmlns:a16="http://schemas.microsoft.com/office/drawing/2014/main" id="{8A84F10B-8A3C-727B-699C-53D768E6E79D}"/>
                </a:ext>
              </a:extLst>
            </p:cNvPr>
            <p:cNvSpPr>
              <a:spLocks/>
            </p:cNvSpPr>
            <p:nvPr/>
          </p:nvSpPr>
          <p:spPr bwMode="auto">
            <a:xfrm>
              <a:off x="1339540" y="10475914"/>
              <a:ext cx="2938463" cy="2705835"/>
            </a:xfrm>
            <a:custGeom>
              <a:avLst/>
              <a:gdLst>
                <a:gd name="T0" fmla="*/ 0 w 2938463"/>
                <a:gd name="T1" fmla="*/ 0 h 2705835"/>
                <a:gd name="T2" fmla="*/ 2938463 w 2938463"/>
                <a:gd name="T3" fmla="*/ 0 h 2705835"/>
                <a:gd name="T4" fmla="*/ 2938463 w 2938463"/>
                <a:gd name="T5" fmla="*/ 2705835 h 2705835"/>
                <a:gd name="T6" fmla="*/ 0 w 2938463"/>
                <a:gd name="T7" fmla="*/ 2705835 h 2705835"/>
                <a:gd name="T8" fmla="*/ 0 w 2938463"/>
                <a:gd name="T9" fmla="*/ 0 h 2705835"/>
              </a:gdLst>
              <a:ahLst/>
              <a:cxnLst>
                <a:cxn ang="0">
                  <a:pos x="T0" y="T1"/>
                </a:cxn>
                <a:cxn ang="0">
                  <a:pos x="T2" y="T3"/>
                </a:cxn>
                <a:cxn ang="0">
                  <a:pos x="T4" y="T5"/>
                </a:cxn>
                <a:cxn ang="0">
                  <a:pos x="T6" y="T7"/>
                </a:cxn>
                <a:cxn ang="0">
                  <a:pos x="T8" y="T9"/>
                </a:cxn>
              </a:cxnLst>
              <a:rect l="0" t="0" r="r" b="b"/>
              <a:pathLst>
                <a:path w="2938463" h="2705835">
                  <a:moveTo>
                    <a:pt x="0" y="0"/>
                  </a:moveTo>
                  <a:lnTo>
                    <a:pt x="2938463" y="0"/>
                  </a:lnTo>
                  <a:lnTo>
                    <a:pt x="2938463" y="2705835"/>
                  </a:lnTo>
                  <a:lnTo>
                    <a:pt x="0" y="2705835"/>
                  </a:lnTo>
                  <a:lnTo>
                    <a:pt x="0" y="0"/>
                  </a:lnTo>
                  <a:close/>
                </a:path>
              </a:pathLst>
            </a:cu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2" name="Freeform 14">
            <a:extLst>
              <a:ext uri="{FF2B5EF4-FFF2-40B4-BE49-F238E27FC236}">
                <a16:creationId xmlns:a16="http://schemas.microsoft.com/office/drawing/2014/main" id="{0DA93844-50E0-D316-37EC-B8E09DD044AB}"/>
              </a:ext>
            </a:extLst>
          </p:cNvPr>
          <p:cNvSpPr>
            <a:spLocks/>
          </p:cNvSpPr>
          <p:nvPr/>
        </p:nvSpPr>
        <p:spPr bwMode="auto">
          <a:xfrm>
            <a:off x="3832497" y="488950"/>
            <a:ext cx="1693863" cy="1693863"/>
          </a:xfrm>
          <a:custGeom>
            <a:avLst/>
            <a:gdLst>
              <a:gd name="T0" fmla="*/ 0 w 953635"/>
              <a:gd name="T1" fmla="*/ 0 h 953635"/>
              <a:gd name="T2" fmla="*/ 953634 w 953635"/>
              <a:gd name="T3" fmla="*/ 0 h 953635"/>
              <a:gd name="T4" fmla="*/ 953634 w 953635"/>
              <a:gd name="T5" fmla="*/ 953635 h 953635"/>
              <a:gd name="T6" fmla="*/ 0 w 953635"/>
              <a:gd name="T7" fmla="*/ 953635 h 953635"/>
              <a:gd name="T8" fmla="*/ 0 w 953635"/>
              <a:gd name="T9" fmla="*/ 0 h 953635"/>
            </a:gdLst>
            <a:ahLst/>
            <a:cxnLst>
              <a:cxn ang="0">
                <a:pos x="T0" y="T1"/>
              </a:cxn>
              <a:cxn ang="0">
                <a:pos x="T2" y="T3"/>
              </a:cxn>
              <a:cxn ang="0">
                <a:pos x="T4" y="T5"/>
              </a:cxn>
              <a:cxn ang="0">
                <a:pos x="T6" y="T7"/>
              </a:cxn>
              <a:cxn ang="0">
                <a:pos x="T8" y="T9"/>
              </a:cxn>
            </a:cxnLst>
            <a:rect l="0" t="0" r="r" b="b"/>
            <a:pathLst>
              <a:path w="953635" h="953635">
                <a:moveTo>
                  <a:pt x="0" y="0"/>
                </a:moveTo>
                <a:lnTo>
                  <a:pt x="953634" y="0"/>
                </a:lnTo>
                <a:lnTo>
                  <a:pt x="953634" y="953635"/>
                </a:lnTo>
                <a:lnTo>
                  <a:pt x="0" y="953635"/>
                </a:lnTo>
                <a:lnTo>
                  <a:pt x="0" y="0"/>
                </a:lnTo>
                <a:close/>
              </a:path>
            </a:pathLst>
          </a:cu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ctrTitle" hasCustomPrompt="1"/>
          </p:nvPr>
        </p:nvSpPr>
        <p:spPr>
          <a:xfrm>
            <a:off x="107429" y="2579463"/>
            <a:ext cx="9144000" cy="1100328"/>
          </a:xfrm>
        </p:spPr>
        <p:txBody>
          <a:bodyPr anchor="ctr"/>
          <a:lstStyle>
            <a:lvl1pPr algn="ctr">
              <a:defRPr sz="6000"/>
            </a:lvl1pPr>
          </a:lstStyle>
          <a:p>
            <a:r>
              <a:rPr lang="en-US"/>
              <a:t>Presentation Title</a:t>
            </a:r>
          </a:p>
        </p:txBody>
      </p:sp>
      <p:sp>
        <p:nvSpPr>
          <p:cNvPr id="3" name="Subtitle 2"/>
          <p:cNvSpPr>
            <a:spLocks noGrp="1"/>
          </p:cNvSpPr>
          <p:nvPr>
            <p:ph type="subTitle" idx="1" hasCustomPrompt="1"/>
          </p:nvPr>
        </p:nvSpPr>
        <p:spPr>
          <a:xfrm>
            <a:off x="107429" y="3823281"/>
            <a:ext cx="9144000" cy="756214"/>
          </a:xfrm>
        </p:spPr>
        <p:txBody>
          <a:bodyPr>
            <a:normAutofit/>
          </a:bodyPr>
          <a:lstStyle>
            <a:lvl1pPr marL="0" indent="0" algn="ctr">
              <a:buNone/>
              <a:defRPr lang="en-US" sz="4400" kern="1200" dirty="0" smtClean="0">
                <a:solidFill>
                  <a:srgbClr val="2A4089"/>
                </a:solidFill>
                <a:latin typeface="Impact" panose="020B0806030902050204" pitchFamily="34" charset="0"/>
                <a:ea typeface="+mj-ea"/>
                <a:cs typeface="+mj-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a:t>
            </a:r>
          </a:p>
        </p:txBody>
      </p:sp>
      <p:sp>
        <p:nvSpPr>
          <p:cNvPr id="13" name="Freeform 14">
            <a:extLst>
              <a:ext uri="{FF2B5EF4-FFF2-40B4-BE49-F238E27FC236}">
                <a16:creationId xmlns:a16="http://schemas.microsoft.com/office/drawing/2014/main" id="{4F156CB2-F397-A4A9-9E02-6C32CFAD3C23}"/>
              </a:ext>
            </a:extLst>
          </p:cNvPr>
          <p:cNvSpPr>
            <a:spLocks/>
          </p:cNvSpPr>
          <p:nvPr userDrawn="1"/>
        </p:nvSpPr>
        <p:spPr bwMode="auto">
          <a:xfrm>
            <a:off x="5116060" y="6433563"/>
            <a:ext cx="365125" cy="365125"/>
          </a:xfrm>
          <a:custGeom>
            <a:avLst/>
            <a:gdLst>
              <a:gd name="T0" fmla="*/ 0 w 953635"/>
              <a:gd name="T1" fmla="*/ 0 h 953635"/>
              <a:gd name="T2" fmla="*/ 953634 w 953635"/>
              <a:gd name="T3" fmla="*/ 0 h 953635"/>
              <a:gd name="T4" fmla="*/ 953634 w 953635"/>
              <a:gd name="T5" fmla="*/ 953635 h 953635"/>
              <a:gd name="T6" fmla="*/ 0 w 953635"/>
              <a:gd name="T7" fmla="*/ 953635 h 953635"/>
              <a:gd name="T8" fmla="*/ 0 w 953635"/>
              <a:gd name="T9" fmla="*/ 0 h 953635"/>
            </a:gdLst>
            <a:ahLst/>
            <a:cxnLst>
              <a:cxn ang="0">
                <a:pos x="T0" y="T1"/>
              </a:cxn>
              <a:cxn ang="0">
                <a:pos x="T2" y="T3"/>
              </a:cxn>
              <a:cxn ang="0">
                <a:pos x="T4" y="T5"/>
              </a:cxn>
              <a:cxn ang="0">
                <a:pos x="T6" y="T7"/>
              </a:cxn>
              <a:cxn ang="0">
                <a:pos x="T8" y="T9"/>
              </a:cxn>
            </a:cxnLst>
            <a:rect l="0" t="0" r="r" b="b"/>
            <a:pathLst>
              <a:path w="953635" h="953635">
                <a:moveTo>
                  <a:pt x="0" y="0"/>
                </a:moveTo>
                <a:lnTo>
                  <a:pt x="953634" y="0"/>
                </a:lnTo>
                <a:lnTo>
                  <a:pt x="953634" y="953635"/>
                </a:lnTo>
                <a:lnTo>
                  <a:pt x="0" y="953635"/>
                </a:lnTo>
                <a:lnTo>
                  <a:pt x="0" y="0"/>
                </a:lnTo>
                <a:close/>
              </a:path>
            </a:pathLst>
          </a:cu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Tree>
    <p:extLst>
      <p:ext uri="{BB962C8B-B14F-4D97-AF65-F5344CB8AC3E}">
        <p14:creationId xmlns:p14="http://schemas.microsoft.com/office/powerpoint/2010/main" val="3299694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reeform 14">
            <a:extLst>
              <a:ext uri="{FF2B5EF4-FFF2-40B4-BE49-F238E27FC236}">
                <a16:creationId xmlns:a16="http://schemas.microsoft.com/office/drawing/2014/main" id="{CFFC36E5-9992-04E1-7586-00716231527C}"/>
              </a:ext>
            </a:extLst>
          </p:cNvPr>
          <p:cNvSpPr>
            <a:spLocks/>
          </p:cNvSpPr>
          <p:nvPr userDrawn="1"/>
        </p:nvSpPr>
        <p:spPr bwMode="auto">
          <a:xfrm>
            <a:off x="5116060" y="6433563"/>
            <a:ext cx="365125" cy="365125"/>
          </a:xfrm>
          <a:custGeom>
            <a:avLst/>
            <a:gdLst>
              <a:gd name="T0" fmla="*/ 0 w 953635"/>
              <a:gd name="T1" fmla="*/ 0 h 953635"/>
              <a:gd name="T2" fmla="*/ 953634 w 953635"/>
              <a:gd name="T3" fmla="*/ 0 h 953635"/>
              <a:gd name="T4" fmla="*/ 953634 w 953635"/>
              <a:gd name="T5" fmla="*/ 953635 h 953635"/>
              <a:gd name="T6" fmla="*/ 0 w 953635"/>
              <a:gd name="T7" fmla="*/ 953635 h 953635"/>
              <a:gd name="T8" fmla="*/ 0 w 953635"/>
              <a:gd name="T9" fmla="*/ 0 h 953635"/>
            </a:gdLst>
            <a:ahLst/>
            <a:cxnLst>
              <a:cxn ang="0">
                <a:pos x="T0" y="T1"/>
              </a:cxn>
              <a:cxn ang="0">
                <a:pos x="T2" y="T3"/>
              </a:cxn>
              <a:cxn ang="0">
                <a:pos x="T4" y="T5"/>
              </a:cxn>
              <a:cxn ang="0">
                <a:pos x="T6" y="T7"/>
              </a:cxn>
              <a:cxn ang="0">
                <a:pos x="T8" y="T9"/>
              </a:cxn>
            </a:cxnLst>
            <a:rect l="0" t="0" r="r" b="b"/>
            <a:pathLst>
              <a:path w="953635" h="953635">
                <a:moveTo>
                  <a:pt x="0" y="0"/>
                </a:moveTo>
                <a:lnTo>
                  <a:pt x="953634" y="0"/>
                </a:lnTo>
                <a:lnTo>
                  <a:pt x="953634" y="953635"/>
                </a:lnTo>
                <a:lnTo>
                  <a:pt x="0" y="953635"/>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Tree>
    <p:extLst>
      <p:ext uri="{BB962C8B-B14F-4D97-AF65-F5344CB8AC3E}">
        <p14:creationId xmlns:p14="http://schemas.microsoft.com/office/powerpoint/2010/main" val="863608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with Elements">
    <p:spTree>
      <p:nvGrpSpPr>
        <p:cNvPr id="1" name=""/>
        <p:cNvGrpSpPr/>
        <p:nvPr/>
      </p:nvGrpSpPr>
      <p:grpSpPr>
        <a:xfrm>
          <a:off x="0" y="0"/>
          <a:ext cx="0" cy="0"/>
          <a:chOff x="0" y="0"/>
          <a:chExt cx="0" cy="0"/>
        </a:xfrm>
      </p:grpSpPr>
      <p:sp>
        <p:nvSpPr>
          <p:cNvPr id="4" name="Freeform 14">
            <a:extLst>
              <a:ext uri="{FF2B5EF4-FFF2-40B4-BE49-F238E27FC236}">
                <a16:creationId xmlns:a16="http://schemas.microsoft.com/office/drawing/2014/main" id="{0A23587B-8E7C-C7FC-7A7B-826A4BBD3234}"/>
              </a:ext>
            </a:extLst>
          </p:cNvPr>
          <p:cNvSpPr>
            <a:spLocks/>
          </p:cNvSpPr>
          <p:nvPr/>
        </p:nvSpPr>
        <p:spPr bwMode="auto">
          <a:xfrm>
            <a:off x="9767888" y="6353175"/>
            <a:ext cx="428625" cy="428625"/>
          </a:xfrm>
          <a:custGeom>
            <a:avLst/>
            <a:gdLst>
              <a:gd name="T0" fmla="*/ 0 w 953635"/>
              <a:gd name="T1" fmla="*/ 0 h 953635"/>
              <a:gd name="T2" fmla="*/ 953634 w 953635"/>
              <a:gd name="T3" fmla="*/ 0 h 953635"/>
              <a:gd name="T4" fmla="*/ 953634 w 953635"/>
              <a:gd name="T5" fmla="*/ 953635 h 953635"/>
              <a:gd name="T6" fmla="*/ 0 w 953635"/>
              <a:gd name="T7" fmla="*/ 953635 h 953635"/>
              <a:gd name="T8" fmla="*/ 0 w 953635"/>
              <a:gd name="T9" fmla="*/ 0 h 953635"/>
            </a:gdLst>
            <a:ahLst/>
            <a:cxnLst>
              <a:cxn ang="0">
                <a:pos x="T0" y="T1"/>
              </a:cxn>
              <a:cxn ang="0">
                <a:pos x="T2" y="T3"/>
              </a:cxn>
              <a:cxn ang="0">
                <a:pos x="T4" y="T5"/>
              </a:cxn>
              <a:cxn ang="0">
                <a:pos x="T6" y="T7"/>
              </a:cxn>
              <a:cxn ang="0">
                <a:pos x="T8" y="T9"/>
              </a:cxn>
            </a:cxnLst>
            <a:rect l="0" t="0" r="r" b="b"/>
            <a:pathLst>
              <a:path w="953635" h="953635">
                <a:moveTo>
                  <a:pt x="0" y="0"/>
                </a:moveTo>
                <a:lnTo>
                  <a:pt x="953634" y="0"/>
                </a:lnTo>
                <a:lnTo>
                  <a:pt x="953634" y="953635"/>
                </a:lnTo>
                <a:lnTo>
                  <a:pt x="0" y="953635"/>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5" name="Group 5">
            <a:extLst>
              <a:ext uri="{FF2B5EF4-FFF2-40B4-BE49-F238E27FC236}">
                <a16:creationId xmlns:a16="http://schemas.microsoft.com/office/drawing/2014/main" id="{E6BC2602-3900-E6FE-E714-EC31ADEE0D15}"/>
              </a:ext>
            </a:extLst>
          </p:cNvPr>
          <p:cNvGrpSpPr>
            <a:grpSpLocks/>
          </p:cNvGrpSpPr>
          <p:nvPr/>
        </p:nvGrpSpPr>
        <p:grpSpPr bwMode="auto">
          <a:xfrm>
            <a:off x="9391650" y="0"/>
            <a:ext cx="2800350" cy="6858000"/>
            <a:chOff x="0" y="0"/>
            <a:chExt cx="5592143" cy="13694868"/>
          </a:xfrm>
        </p:grpSpPr>
        <p:grpSp>
          <p:nvGrpSpPr>
            <p:cNvPr id="6" name="Group 6">
              <a:extLst>
                <a:ext uri="{FF2B5EF4-FFF2-40B4-BE49-F238E27FC236}">
                  <a16:creationId xmlns:a16="http://schemas.microsoft.com/office/drawing/2014/main" id="{D0B83BBF-9A80-6DD3-9C71-2B5A5EAF029D}"/>
                </a:ext>
              </a:extLst>
            </p:cNvPr>
            <p:cNvGrpSpPr>
              <a:grpSpLocks/>
            </p:cNvGrpSpPr>
            <p:nvPr/>
          </p:nvGrpSpPr>
          <p:grpSpPr bwMode="auto">
            <a:xfrm>
              <a:off x="0" y="0"/>
              <a:ext cx="5592143" cy="13694868"/>
              <a:chOff x="0" y="0"/>
              <a:chExt cx="1104621" cy="2705159"/>
            </a:xfrm>
          </p:grpSpPr>
          <p:sp>
            <p:nvSpPr>
              <p:cNvPr id="11" name="Freeform 4">
                <a:extLst>
                  <a:ext uri="{FF2B5EF4-FFF2-40B4-BE49-F238E27FC236}">
                    <a16:creationId xmlns:a16="http://schemas.microsoft.com/office/drawing/2014/main" id="{E6662FF3-7E69-AD33-9714-71C862D1229F}"/>
                  </a:ext>
                </a:extLst>
              </p:cNvPr>
              <p:cNvSpPr>
                <a:spLocks/>
              </p:cNvSpPr>
              <p:nvPr/>
            </p:nvSpPr>
            <p:spPr bwMode="auto">
              <a:xfrm>
                <a:off x="0" y="0"/>
                <a:ext cx="1104621" cy="2705159"/>
              </a:xfrm>
              <a:custGeom>
                <a:avLst/>
                <a:gdLst>
                  <a:gd name="T0" fmla="*/ 0 w 1104621"/>
                  <a:gd name="T1" fmla="*/ 0 h 2705159"/>
                  <a:gd name="T2" fmla="*/ 1104621 w 1104621"/>
                  <a:gd name="T3" fmla="*/ 0 h 2705159"/>
                  <a:gd name="T4" fmla="*/ 1104621 w 1104621"/>
                  <a:gd name="T5" fmla="*/ 2705159 h 2705159"/>
                  <a:gd name="T6" fmla="*/ 0 w 1104621"/>
                  <a:gd name="T7" fmla="*/ 2705159 h 2705159"/>
                  <a:gd name="T8" fmla="*/ 0 w 1104621"/>
                  <a:gd name="T9" fmla="*/ 0 h 2705159"/>
                </a:gdLst>
                <a:ahLst/>
                <a:cxnLst>
                  <a:cxn ang="0">
                    <a:pos x="T0" y="T1"/>
                  </a:cxn>
                  <a:cxn ang="0">
                    <a:pos x="T2" y="T3"/>
                  </a:cxn>
                  <a:cxn ang="0">
                    <a:pos x="T4" y="T5"/>
                  </a:cxn>
                  <a:cxn ang="0">
                    <a:pos x="T6" y="T7"/>
                  </a:cxn>
                  <a:cxn ang="0">
                    <a:pos x="T8" y="T9"/>
                  </a:cxn>
                </a:cxnLst>
                <a:rect l="0" t="0" r="r" b="b"/>
                <a:pathLst>
                  <a:path w="1104621" h="2705159">
                    <a:moveTo>
                      <a:pt x="0" y="0"/>
                    </a:moveTo>
                    <a:lnTo>
                      <a:pt x="1104621" y="0"/>
                    </a:lnTo>
                    <a:lnTo>
                      <a:pt x="1104621" y="2705159"/>
                    </a:lnTo>
                    <a:lnTo>
                      <a:pt x="0" y="2705159"/>
                    </a:lnTo>
                    <a:lnTo>
                      <a:pt x="0" y="0"/>
                    </a:lnTo>
                    <a:close/>
                  </a:path>
                </a:pathLst>
              </a:custGeom>
              <a:solidFill>
                <a:srgbClr val="2A40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TextBox 5">
                <a:extLst>
                  <a:ext uri="{FF2B5EF4-FFF2-40B4-BE49-F238E27FC236}">
                    <a16:creationId xmlns:a16="http://schemas.microsoft.com/office/drawing/2014/main" id="{17DEB765-3575-35AE-6F0B-577C91EB51AA}"/>
                  </a:ext>
                </a:extLst>
              </p:cNvPr>
              <p:cNvSpPr txBox="1">
                <a:spLocks noChangeArrowheads="1"/>
              </p:cNvSpPr>
              <p:nvPr/>
            </p:nvSpPr>
            <p:spPr bwMode="auto">
              <a:xfrm>
                <a:off x="0" y="-47625"/>
                <a:ext cx="1104621" cy="2752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algn="ctr" eaLnBrk="1" hangingPunct="1">
                  <a:lnSpc>
                    <a:spcPts val="3688"/>
                  </a:lnSpc>
                </a:pPr>
                <a:endParaRPr lang="en-US" altLang="en-US"/>
              </a:p>
            </p:txBody>
          </p:sp>
        </p:grpSp>
        <p:sp>
          <p:nvSpPr>
            <p:cNvPr id="7" name="Freeform 6">
              <a:extLst>
                <a:ext uri="{FF2B5EF4-FFF2-40B4-BE49-F238E27FC236}">
                  <a16:creationId xmlns:a16="http://schemas.microsoft.com/office/drawing/2014/main" id="{C903D401-8086-52AB-3ED9-18B9A1E6B06C}"/>
                </a:ext>
              </a:extLst>
            </p:cNvPr>
            <p:cNvSpPr>
              <a:spLocks/>
            </p:cNvSpPr>
            <p:nvPr/>
          </p:nvSpPr>
          <p:spPr bwMode="auto">
            <a:xfrm>
              <a:off x="1231279" y="451739"/>
              <a:ext cx="2989263" cy="2786243"/>
            </a:xfrm>
            <a:custGeom>
              <a:avLst/>
              <a:gdLst>
                <a:gd name="T0" fmla="*/ 0 w 2989263"/>
                <a:gd name="T1" fmla="*/ 0 h 2786243"/>
                <a:gd name="T2" fmla="*/ 2989264 w 2989263"/>
                <a:gd name="T3" fmla="*/ 0 h 2786243"/>
                <a:gd name="T4" fmla="*/ 2989264 w 2989263"/>
                <a:gd name="T5" fmla="*/ 2786242 h 2786243"/>
                <a:gd name="T6" fmla="*/ 0 w 2989263"/>
                <a:gd name="T7" fmla="*/ 2786242 h 2786243"/>
                <a:gd name="T8" fmla="*/ 0 w 2989263"/>
                <a:gd name="T9" fmla="*/ 0 h 2786243"/>
              </a:gdLst>
              <a:ahLst/>
              <a:cxnLst>
                <a:cxn ang="0">
                  <a:pos x="T0" y="T1"/>
                </a:cxn>
                <a:cxn ang="0">
                  <a:pos x="T2" y="T3"/>
                </a:cxn>
                <a:cxn ang="0">
                  <a:pos x="T4" y="T5"/>
                </a:cxn>
                <a:cxn ang="0">
                  <a:pos x="T6" y="T7"/>
                </a:cxn>
                <a:cxn ang="0">
                  <a:pos x="T8" y="T9"/>
                </a:cxn>
              </a:cxnLst>
              <a:rect l="0" t="0" r="r" b="b"/>
              <a:pathLst>
                <a:path w="2989263" h="2786243">
                  <a:moveTo>
                    <a:pt x="0" y="0"/>
                  </a:moveTo>
                  <a:lnTo>
                    <a:pt x="2989264" y="0"/>
                  </a:lnTo>
                  <a:lnTo>
                    <a:pt x="2989264" y="2786242"/>
                  </a:lnTo>
                  <a:lnTo>
                    <a:pt x="0" y="2786242"/>
                  </a:lnTo>
                  <a:lnTo>
                    <a:pt x="0"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7">
              <a:extLst>
                <a:ext uri="{FF2B5EF4-FFF2-40B4-BE49-F238E27FC236}">
                  <a16:creationId xmlns:a16="http://schemas.microsoft.com/office/drawing/2014/main" id="{84FD8B7F-7DED-1108-2AE1-2A2B2974ABF4}"/>
                </a:ext>
              </a:extLst>
            </p:cNvPr>
            <p:cNvSpPr>
              <a:spLocks/>
            </p:cNvSpPr>
            <p:nvPr/>
          </p:nvSpPr>
          <p:spPr bwMode="auto">
            <a:xfrm>
              <a:off x="1256679" y="3770507"/>
              <a:ext cx="2963863" cy="2760098"/>
            </a:xfrm>
            <a:custGeom>
              <a:avLst/>
              <a:gdLst>
                <a:gd name="T0" fmla="*/ 0 w 2963863"/>
                <a:gd name="T1" fmla="*/ 0 h 2760098"/>
                <a:gd name="T2" fmla="*/ 2963864 w 2963863"/>
                <a:gd name="T3" fmla="*/ 0 h 2760098"/>
                <a:gd name="T4" fmla="*/ 2963864 w 2963863"/>
                <a:gd name="T5" fmla="*/ 2760098 h 2760098"/>
                <a:gd name="T6" fmla="*/ 0 w 2963863"/>
                <a:gd name="T7" fmla="*/ 2760098 h 2760098"/>
                <a:gd name="T8" fmla="*/ 0 w 2963863"/>
                <a:gd name="T9" fmla="*/ 0 h 2760098"/>
              </a:gdLst>
              <a:ahLst/>
              <a:cxnLst>
                <a:cxn ang="0">
                  <a:pos x="T0" y="T1"/>
                </a:cxn>
                <a:cxn ang="0">
                  <a:pos x="T2" y="T3"/>
                </a:cxn>
                <a:cxn ang="0">
                  <a:pos x="T4" y="T5"/>
                </a:cxn>
                <a:cxn ang="0">
                  <a:pos x="T6" y="T7"/>
                </a:cxn>
                <a:cxn ang="0">
                  <a:pos x="T8" y="T9"/>
                </a:cxn>
              </a:cxnLst>
              <a:rect l="0" t="0" r="r" b="b"/>
              <a:pathLst>
                <a:path w="2963863" h="2760098">
                  <a:moveTo>
                    <a:pt x="0" y="0"/>
                  </a:moveTo>
                  <a:lnTo>
                    <a:pt x="2963864" y="0"/>
                  </a:lnTo>
                  <a:lnTo>
                    <a:pt x="2963864" y="2760098"/>
                  </a:lnTo>
                  <a:lnTo>
                    <a:pt x="0" y="2760098"/>
                  </a:lnTo>
                  <a:lnTo>
                    <a:pt x="0" y="0"/>
                  </a:ln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 name="Freeform 8">
              <a:extLst>
                <a:ext uri="{FF2B5EF4-FFF2-40B4-BE49-F238E27FC236}">
                  <a16:creationId xmlns:a16="http://schemas.microsoft.com/office/drawing/2014/main" id="{103C0427-AC7F-8F8C-7DC0-4ED9FDDFFBC4}"/>
                </a:ext>
              </a:extLst>
            </p:cNvPr>
            <p:cNvSpPr>
              <a:spLocks/>
            </p:cNvSpPr>
            <p:nvPr/>
          </p:nvSpPr>
          <p:spPr bwMode="auto">
            <a:xfrm>
              <a:off x="1314140" y="7131616"/>
              <a:ext cx="2963863" cy="2760098"/>
            </a:xfrm>
            <a:custGeom>
              <a:avLst/>
              <a:gdLst>
                <a:gd name="T0" fmla="*/ 0 w 2963863"/>
                <a:gd name="T1" fmla="*/ 0 h 2760098"/>
                <a:gd name="T2" fmla="*/ 2963863 w 2963863"/>
                <a:gd name="T3" fmla="*/ 0 h 2760098"/>
                <a:gd name="T4" fmla="*/ 2963863 w 2963863"/>
                <a:gd name="T5" fmla="*/ 2760098 h 2760098"/>
                <a:gd name="T6" fmla="*/ 0 w 2963863"/>
                <a:gd name="T7" fmla="*/ 2760098 h 2760098"/>
                <a:gd name="T8" fmla="*/ 0 w 2963863"/>
                <a:gd name="T9" fmla="*/ 0 h 2760098"/>
              </a:gdLst>
              <a:ahLst/>
              <a:cxnLst>
                <a:cxn ang="0">
                  <a:pos x="T0" y="T1"/>
                </a:cxn>
                <a:cxn ang="0">
                  <a:pos x="T2" y="T3"/>
                </a:cxn>
                <a:cxn ang="0">
                  <a:pos x="T4" y="T5"/>
                </a:cxn>
                <a:cxn ang="0">
                  <a:pos x="T6" y="T7"/>
                </a:cxn>
                <a:cxn ang="0">
                  <a:pos x="T8" y="T9"/>
                </a:cxn>
              </a:cxnLst>
              <a:rect l="0" t="0" r="r" b="b"/>
              <a:pathLst>
                <a:path w="2963863" h="2760098">
                  <a:moveTo>
                    <a:pt x="0" y="0"/>
                  </a:moveTo>
                  <a:lnTo>
                    <a:pt x="2963863" y="0"/>
                  </a:lnTo>
                  <a:lnTo>
                    <a:pt x="2963863" y="2760098"/>
                  </a:lnTo>
                  <a:lnTo>
                    <a:pt x="0" y="2760098"/>
                  </a:lnTo>
                  <a:lnTo>
                    <a:pt x="0" y="0"/>
                  </a:lnTo>
                  <a:close/>
                </a:path>
              </a:pathLst>
            </a:cu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9">
              <a:extLst>
                <a:ext uri="{FF2B5EF4-FFF2-40B4-BE49-F238E27FC236}">
                  <a16:creationId xmlns:a16="http://schemas.microsoft.com/office/drawing/2014/main" id="{B34D1719-31FC-B967-A512-74FC11D61F3C}"/>
                </a:ext>
              </a:extLst>
            </p:cNvPr>
            <p:cNvSpPr>
              <a:spLocks/>
            </p:cNvSpPr>
            <p:nvPr/>
          </p:nvSpPr>
          <p:spPr bwMode="auto">
            <a:xfrm>
              <a:off x="1339540" y="10475914"/>
              <a:ext cx="2938463" cy="2705835"/>
            </a:xfrm>
            <a:custGeom>
              <a:avLst/>
              <a:gdLst>
                <a:gd name="T0" fmla="*/ 0 w 2938463"/>
                <a:gd name="T1" fmla="*/ 0 h 2705835"/>
                <a:gd name="T2" fmla="*/ 2938463 w 2938463"/>
                <a:gd name="T3" fmla="*/ 0 h 2705835"/>
                <a:gd name="T4" fmla="*/ 2938463 w 2938463"/>
                <a:gd name="T5" fmla="*/ 2705835 h 2705835"/>
                <a:gd name="T6" fmla="*/ 0 w 2938463"/>
                <a:gd name="T7" fmla="*/ 2705835 h 2705835"/>
                <a:gd name="T8" fmla="*/ 0 w 2938463"/>
                <a:gd name="T9" fmla="*/ 0 h 2705835"/>
              </a:gdLst>
              <a:ahLst/>
              <a:cxnLst>
                <a:cxn ang="0">
                  <a:pos x="T0" y="T1"/>
                </a:cxn>
                <a:cxn ang="0">
                  <a:pos x="T2" y="T3"/>
                </a:cxn>
                <a:cxn ang="0">
                  <a:pos x="T4" y="T5"/>
                </a:cxn>
                <a:cxn ang="0">
                  <a:pos x="T6" y="T7"/>
                </a:cxn>
                <a:cxn ang="0">
                  <a:pos x="T8" y="T9"/>
                </a:cxn>
              </a:cxnLst>
              <a:rect l="0" t="0" r="r" b="b"/>
              <a:pathLst>
                <a:path w="2938463" h="2705835">
                  <a:moveTo>
                    <a:pt x="0" y="0"/>
                  </a:moveTo>
                  <a:lnTo>
                    <a:pt x="2938463" y="0"/>
                  </a:lnTo>
                  <a:lnTo>
                    <a:pt x="2938463" y="2705835"/>
                  </a:lnTo>
                  <a:lnTo>
                    <a:pt x="0" y="2705835"/>
                  </a:lnTo>
                  <a:lnTo>
                    <a:pt x="0" y="0"/>
                  </a:lnTo>
                  <a:close/>
                </a:path>
              </a:pathLst>
            </a:cu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3" name="Content Placeholder 2"/>
          <p:cNvSpPr>
            <a:spLocks noGrp="1"/>
          </p:cNvSpPr>
          <p:nvPr>
            <p:ph idx="1"/>
          </p:nvPr>
        </p:nvSpPr>
        <p:spPr>
          <a:xfrm>
            <a:off x="838200" y="1825625"/>
            <a:ext cx="856613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3">
            <a:extLst>
              <a:ext uri="{FF2B5EF4-FFF2-40B4-BE49-F238E27FC236}">
                <a16:creationId xmlns:a16="http://schemas.microsoft.com/office/drawing/2014/main" id="{B122DD74-1393-0081-45C1-61E61F121D45}"/>
              </a:ext>
            </a:extLst>
          </p:cNvPr>
          <p:cNvSpPr>
            <a:spLocks noGrp="1"/>
          </p:cNvSpPr>
          <p:nvPr>
            <p:ph type="title"/>
          </p:nvPr>
        </p:nvSpPr>
        <p:spPr/>
        <p:txBody>
          <a:bodyPr/>
          <a:lstStyle/>
          <a:p>
            <a:r>
              <a:rPr lang="en-US"/>
              <a:t>Click to edit Master title style</a:t>
            </a:r>
          </a:p>
        </p:txBody>
      </p:sp>
      <p:sp>
        <p:nvSpPr>
          <p:cNvPr id="18" name="Freeform 14">
            <a:extLst>
              <a:ext uri="{FF2B5EF4-FFF2-40B4-BE49-F238E27FC236}">
                <a16:creationId xmlns:a16="http://schemas.microsoft.com/office/drawing/2014/main" id="{06EBF9EB-565D-EFDC-CE8E-F05DE6467A86}"/>
              </a:ext>
            </a:extLst>
          </p:cNvPr>
          <p:cNvSpPr>
            <a:spLocks/>
          </p:cNvSpPr>
          <p:nvPr userDrawn="1"/>
        </p:nvSpPr>
        <p:spPr bwMode="auto">
          <a:xfrm>
            <a:off x="5116060" y="6433563"/>
            <a:ext cx="365125" cy="365125"/>
          </a:xfrm>
          <a:custGeom>
            <a:avLst/>
            <a:gdLst>
              <a:gd name="T0" fmla="*/ 0 w 953635"/>
              <a:gd name="T1" fmla="*/ 0 h 953635"/>
              <a:gd name="T2" fmla="*/ 953634 w 953635"/>
              <a:gd name="T3" fmla="*/ 0 h 953635"/>
              <a:gd name="T4" fmla="*/ 953634 w 953635"/>
              <a:gd name="T5" fmla="*/ 953635 h 953635"/>
              <a:gd name="T6" fmla="*/ 0 w 953635"/>
              <a:gd name="T7" fmla="*/ 953635 h 953635"/>
              <a:gd name="T8" fmla="*/ 0 w 953635"/>
              <a:gd name="T9" fmla="*/ 0 h 953635"/>
            </a:gdLst>
            <a:ahLst/>
            <a:cxnLst>
              <a:cxn ang="0">
                <a:pos x="T0" y="T1"/>
              </a:cxn>
              <a:cxn ang="0">
                <a:pos x="T2" y="T3"/>
              </a:cxn>
              <a:cxn ang="0">
                <a:pos x="T4" y="T5"/>
              </a:cxn>
              <a:cxn ang="0">
                <a:pos x="T6" y="T7"/>
              </a:cxn>
              <a:cxn ang="0">
                <a:pos x="T8" y="T9"/>
              </a:cxn>
            </a:cxnLst>
            <a:rect l="0" t="0" r="r" b="b"/>
            <a:pathLst>
              <a:path w="953635" h="953635">
                <a:moveTo>
                  <a:pt x="0" y="0"/>
                </a:moveTo>
                <a:lnTo>
                  <a:pt x="953634" y="0"/>
                </a:lnTo>
                <a:lnTo>
                  <a:pt x="953634" y="953635"/>
                </a:lnTo>
                <a:lnTo>
                  <a:pt x="0" y="953635"/>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Tree>
    <p:extLst>
      <p:ext uri="{BB962C8B-B14F-4D97-AF65-F5344CB8AC3E}">
        <p14:creationId xmlns:p14="http://schemas.microsoft.com/office/powerpoint/2010/main" val="132633886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6ACE2175-BA39-6E09-32EF-AD3D9FC9C793}"/>
              </a:ext>
            </a:extLst>
          </p:cNvPr>
          <p:cNvSpPr/>
          <p:nvPr/>
        </p:nvSpPr>
        <p:spPr>
          <a:xfrm>
            <a:off x="6172200" y="1825625"/>
            <a:ext cx="5181600" cy="4351338"/>
          </a:xfrm>
          <a:prstGeom prst="roundRect">
            <a:avLst>
              <a:gd name="adj" fmla="val 3576"/>
            </a:avLst>
          </a:prstGeom>
          <a:solidFill>
            <a:srgbClr val="CED8EB"/>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Rounded Corners 5">
            <a:extLst>
              <a:ext uri="{FF2B5EF4-FFF2-40B4-BE49-F238E27FC236}">
                <a16:creationId xmlns:a16="http://schemas.microsoft.com/office/drawing/2014/main" id="{1B1771F0-84DF-B05D-6653-6BDBCF76B91E}"/>
              </a:ext>
            </a:extLst>
          </p:cNvPr>
          <p:cNvSpPr/>
          <p:nvPr/>
        </p:nvSpPr>
        <p:spPr>
          <a:xfrm>
            <a:off x="838200" y="1825625"/>
            <a:ext cx="5181600" cy="4351338"/>
          </a:xfrm>
          <a:prstGeom prst="roundRect">
            <a:avLst>
              <a:gd name="adj" fmla="val 3576"/>
            </a:avLst>
          </a:prstGeom>
          <a:solidFill>
            <a:srgbClr val="CED8EB"/>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9373"/>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reeform 14">
            <a:extLst>
              <a:ext uri="{FF2B5EF4-FFF2-40B4-BE49-F238E27FC236}">
                <a16:creationId xmlns:a16="http://schemas.microsoft.com/office/drawing/2014/main" id="{C62BFE60-73F6-ABE3-4255-C88FC3A6908A}"/>
              </a:ext>
            </a:extLst>
          </p:cNvPr>
          <p:cNvSpPr>
            <a:spLocks/>
          </p:cNvSpPr>
          <p:nvPr userDrawn="1"/>
        </p:nvSpPr>
        <p:spPr bwMode="auto">
          <a:xfrm>
            <a:off x="5116060" y="6433563"/>
            <a:ext cx="365125" cy="365125"/>
          </a:xfrm>
          <a:custGeom>
            <a:avLst/>
            <a:gdLst>
              <a:gd name="T0" fmla="*/ 0 w 953635"/>
              <a:gd name="T1" fmla="*/ 0 h 953635"/>
              <a:gd name="T2" fmla="*/ 953634 w 953635"/>
              <a:gd name="T3" fmla="*/ 0 h 953635"/>
              <a:gd name="T4" fmla="*/ 953634 w 953635"/>
              <a:gd name="T5" fmla="*/ 953635 h 953635"/>
              <a:gd name="T6" fmla="*/ 0 w 953635"/>
              <a:gd name="T7" fmla="*/ 953635 h 953635"/>
              <a:gd name="T8" fmla="*/ 0 w 953635"/>
              <a:gd name="T9" fmla="*/ 0 h 953635"/>
            </a:gdLst>
            <a:ahLst/>
            <a:cxnLst>
              <a:cxn ang="0">
                <a:pos x="T0" y="T1"/>
              </a:cxn>
              <a:cxn ang="0">
                <a:pos x="T2" y="T3"/>
              </a:cxn>
              <a:cxn ang="0">
                <a:pos x="T4" y="T5"/>
              </a:cxn>
              <a:cxn ang="0">
                <a:pos x="T6" y="T7"/>
              </a:cxn>
              <a:cxn ang="0">
                <a:pos x="T8" y="T9"/>
              </a:cxn>
            </a:cxnLst>
            <a:rect l="0" t="0" r="r" b="b"/>
            <a:pathLst>
              <a:path w="953635" h="953635">
                <a:moveTo>
                  <a:pt x="0" y="0"/>
                </a:moveTo>
                <a:lnTo>
                  <a:pt x="953634" y="0"/>
                </a:lnTo>
                <a:lnTo>
                  <a:pt x="953634" y="953635"/>
                </a:lnTo>
                <a:lnTo>
                  <a:pt x="0" y="953635"/>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Tree>
    <p:extLst>
      <p:ext uri="{BB962C8B-B14F-4D97-AF65-F5344CB8AC3E}">
        <p14:creationId xmlns:p14="http://schemas.microsoft.com/office/powerpoint/2010/main" val="2299893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0585DC43-1026-B88E-6912-4C8CB4143B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575" y="1608138"/>
            <a:ext cx="11372850" cy="474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7" name="Content Placeholder 6"/>
          <p:cNvSpPr>
            <a:spLocks noGrp="1"/>
          </p:cNvSpPr>
          <p:nvPr>
            <p:ph sz="quarter" idx="11"/>
          </p:nvPr>
        </p:nvSpPr>
        <p:spPr>
          <a:xfrm>
            <a:off x="485384" y="2018681"/>
            <a:ext cx="3531980" cy="42621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6"/>
          <p:cNvSpPr>
            <a:spLocks noGrp="1"/>
          </p:cNvSpPr>
          <p:nvPr>
            <p:ph sz="quarter" idx="12"/>
          </p:nvPr>
        </p:nvSpPr>
        <p:spPr>
          <a:xfrm>
            <a:off x="4330009" y="2018680"/>
            <a:ext cx="3531980" cy="42621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6"/>
          <p:cNvSpPr>
            <a:spLocks noGrp="1"/>
          </p:cNvSpPr>
          <p:nvPr>
            <p:ph sz="quarter" idx="13"/>
          </p:nvPr>
        </p:nvSpPr>
        <p:spPr>
          <a:xfrm>
            <a:off x="8174634" y="2018679"/>
            <a:ext cx="3531980" cy="42621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reeform 14">
            <a:extLst>
              <a:ext uri="{FF2B5EF4-FFF2-40B4-BE49-F238E27FC236}">
                <a16:creationId xmlns:a16="http://schemas.microsoft.com/office/drawing/2014/main" id="{3C74D6BA-52EC-E2F3-C00A-5688902E1431}"/>
              </a:ext>
            </a:extLst>
          </p:cNvPr>
          <p:cNvSpPr>
            <a:spLocks/>
          </p:cNvSpPr>
          <p:nvPr userDrawn="1"/>
        </p:nvSpPr>
        <p:spPr bwMode="auto">
          <a:xfrm>
            <a:off x="5116060" y="6433563"/>
            <a:ext cx="365125" cy="365125"/>
          </a:xfrm>
          <a:custGeom>
            <a:avLst/>
            <a:gdLst>
              <a:gd name="T0" fmla="*/ 0 w 953635"/>
              <a:gd name="T1" fmla="*/ 0 h 953635"/>
              <a:gd name="T2" fmla="*/ 953634 w 953635"/>
              <a:gd name="T3" fmla="*/ 0 h 953635"/>
              <a:gd name="T4" fmla="*/ 953634 w 953635"/>
              <a:gd name="T5" fmla="*/ 953635 h 953635"/>
              <a:gd name="T6" fmla="*/ 0 w 953635"/>
              <a:gd name="T7" fmla="*/ 953635 h 953635"/>
              <a:gd name="T8" fmla="*/ 0 w 953635"/>
              <a:gd name="T9" fmla="*/ 0 h 953635"/>
            </a:gdLst>
            <a:ahLst/>
            <a:cxnLst>
              <a:cxn ang="0">
                <a:pos x="T0" y="T1"/>
              </a:cxn>
              <a:cxn ang="0">
                <a:pos x="T2" y="T3"/>
              </a:cxn>
              <a:cxn ang="0">
                <a:pos x="T4" y="T5"/>
              </a:cxn>
              <a:cxn ang="0">
                <a:pos x="T6" y="T7"/>
              </a:cxn>
              <a:cxn ang="0">
                <a:pos x="T8" y="T9"/>
              </a:cxn>
            </a:cxnLst>
            <a:rect l="0" t="0" r="r" b="b"/>
            <a:pathLst>
              <a:path w="953635" h="953635">
                <a:moveTo>
                  <a:pt x="0" y="0"/>
                </a:moveTo>
                <a:lnTo>
                  <a:pt x="953634" y="0"/>
                </a:lnTo>
                <a:lnTo>
                  <a:pt x="953634" y="953635"/>
                </a:lnTo>
                <a:lnTo>
                  <a:pt x="0" y="953635"/>
                </a:lnTo>
                <a:lnTo>
                  <a:pt x="0"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Tree>
    <p:extLst>
      <p:ext uri="{BB962C8B-B14F-4D97-AF65-F5344CB8AC3E}">
        <p14:creationId xmlns:p14="http://schemas.microsoft.com/office/powerpoint/2010/main" val="955751054"/>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5527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13B4D35-40B5-4ACD-86EF-F562D6117CB2}"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a:p>
        </p:txBody>
      </p:sp>
    </p:spTree>
    <p:extLst>
      <p:ext uri="{BB962C8B-B14F-4D97-AF65-F5344CB8AC3E}">
        <p14:creationId xmlns:p14="http://schemas.microsoft.com/office/powerpoint/2010/main" val="763392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32492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6C637CD-6098-A59C-F4C2-3CFAD9BE604E}"/>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79C04520-C326-D219-96DD-A8AF02808D35}"/>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grpSp>
        <p:nvGrpSpPr>
          <p:cNvPr id="5" name="Group 4">
            <a:extLst>
              <a:ext uri="{FF2B5EF4-FFF2-40B4-BE49-F238E27FC236}">
                <a16:creationId xmlns:a16="http://schemas.microsoft.com/office/drawing/2014/main" id="{164BD79D-D838-AD63-3FAC-D0F36B9AE64C}"/>
              </a:ext>
            </a:extLst>
          </p:cNvPr>
          <p:cNvGrpSpPr>
            <a:grpSpLocks noGrp="1" noUngrp="1" noRot="1" noMove="1" noResize="1"/>
          </p:cNvGrpSpPr>
          <p:nvPr userDrawn="1"/>
        </p:nvGrpSpPr>
        <p:grpSpPr>
          <a:xfrm>
            <a:off x="319315" y="6433563"/>
            <a:ext cx="8657771" cy="365125"/>
            <a:chOff x="319315" y="6433563"/>
            <a:chExt cx="8657771" cy="365125"/>
          </a:xfrm>
        </p:grpSpPr>
        <p:sp>
          <p:nvSpPr>
            <p:cNvPr id="3" name="TextBox 2">
              <a:extLst>
                <a:ext uri="{FF2B5EF4-FFF2-40B4-BE49-F238E27FC236}">
                  <a16:creationId xmlns:a16="http://schemas.microsoft.com/office/drawing/2014/main" id="{DB4784F1-8FE6-B4E1-258E-D6BB384246C9}"/>
                </a:ext>
              </a:extLst>
            </p:cNvPr>
            <p:cNvSpPr txBox="1">
              <a:spLocks noGrp="1" noRot="1" noMove="1" noResize="1" noEditPoints="1" noAdjustHandles="1" noChangeArrowheads="1" noChangeShapeType="1"/>
            </p:cNvSpPr>
            <p:nvPr userDrawn="1"/>
          </p:nvSpPr>
          <p:spPr>
            <a:xfrm>
              <a:off x="319315" y="6488668"/>
              <a:ext cx="8657771" cy="307777"/>
            </a:xfrm>
            <a:prstGeom prst="rect">
              <a:avLst/>
            </a:prstGeom>
            <a:noFill/>
          </p:spPr>
          <p:txBody>
            <a:bodyPr wrap="square" rtlCol="0">
              <a:spAutoFit/>
            </a:bodyPr>
            <a:lstStyle/>
            <a:p>
              <a:r>
                <a:rPr lang="en-US" sz="1400" spc="300">
                  <a:solidFill>
                    <a:srgbClr val="2A4089"/>
                  </a:solidFill>
                  <a:latin typeface="Aileron"/>
                </a:rPr>
                <a:t>INDIANA DEPARTMENT OF TRANSPORTATION</a:t>
              </a:r>
            </a:p>
          </p:txBody>
        </p:sp>
        <p:sp>
          <p:nvSpPr>
            <p:cNvPr id="4" name="Freeform 14">
              <a:extLst>
                <a:ext uri="{FF2B5EF4-FFF2-40B4-BE49-F238E27FC236}">
                  <a16:creationId xmlns:a16="http://schemas.microsoft.com/office/drawing/2014/main" id="{51D08188-9FD3-F5E7-7221-134A4A31B0E4}"/>
                </a:ext>
              </a:extLst>
            </p:cNvPr>
            <p:cNvSpPr>
              <a:spLocks noGrp="1" noRot="1" noMove="1" noResize="1" noEditPoints="1" noAdjustHandles="1" noChangeArrowheads="1" noChangeShapeType="1"/>
            </p:cNvSpPr>
            <p:nvPr userDrawn="1"/>
          </p:nvSpPr>
          <p:spPr bwMode="auto">
            <a:xfrm>
              <a:off x="5116060" y="6433563"/>
              <a:ext cx="365125" cy="365125"/>
            </a:xfrm>
            <a:custGeom>
              <a:avLst/>
              <a:gdLst>
                <a:gd name="T0" fmla="*/ 0 w 953635"/>
                <a:gd name="T1" fmla="*/ 0 h 953635"/>
                <a:gd name="T2" fmla="*/ 953634 w 953635"/>
                <a:gd name="T3" fmla="*/ 0 h 953635"/>
                <a:gd name="T4" fmla="*/ 953634 w 953635"/>
                <a:gd name="T5" fmla="*/ 953635 h 953635"/>
                <a:gd name="T6" fmla="*/ 0 w 953635"/>
                <a:gd name="T7" fmla="*/ 953635 h 953635"/>
                <a:gd name="T8" fmla="*/ 0 w 953635"/>
                <a:gd name="T9" fmla="*/ 0 h 953635"/>
              </a:gdLst>
              <a:ahLst/>
              <a:cxnLst>
                <a:cxn ang="0">
                  <a:pos x="T0" y="T1"/>
                </a:cxn>
                <a:cxn ang="0">
                  <a:pos x="T2" y="T3"/>
                </a:cxn>
                <a:cxn ang="0">
                  <a:pos x="T4" y="T5"/>
                </a:cxn>
                <a:cxn ang="0">
                  <a:pos x="T6" y="T7"/>
                </a:cxn>
                <a:cxn ang="0">
                  <a:pos x="T8" y="T9"/>
                </a:cxn>
              </a:cxnLst>
              <a:rect l="0" t="0" r="r" b="b"/>
              <a:pathLst>
                <a:path w="953635" h="953635">
                  <a:moveTo>
                    <a:pt x="0" y="0"/>
                  </a:moveTo>
                  <a:lnTo>
                    <a:pt x="953634" y="0"/>
                  </a:lnTo>
                  <a:lnTo>
                    <a:pt x="953634" y="953635"/>
                  </a:lnTo>
                  <a:lnTo>
                    <a:pt x="0" y="953635"/>
                  </a:lnTo>
                  <a:lnTo>
                    <a:pt x="0" y="0"/>
                  </a:lnTo>
                  <a:close/>
                </a:path>
              </a:pathLst>
            </a:cu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85" r:id="rId7"/>
  </p:sldLayoutIdLst>
  <p:hf sldNum="0" hdr="0" dt="0"/>
  <p:txStyles>
    <p:titleStyle>
      <a:lvl1pPr algn="l" rtl="0" eaLnBrk="1" fontAlgn="base" hangingPunct="1">
        <a:lnSpc>
          <a:spcPct val="90000"/>
        </a:lnSpc>
        <a:spcBef>
          <a:spcPct val="0"/>
        </a:spcBef>
        <a:spcAft>
          <a:spcPct val="0"/>
        </a:spcAft>
        <a:defRPr sz="4400" kern="1200">
          <a:solidFill>
            <a:srgbClr val="2A4089"/>
          </a:solidFill>
          <a:latin typeface="Impact" panose="020B0806030902050204" pitchFamily="34" charset="0"/>
          <a:ea typeface="+mj-ea"/>
          <a:cs typeface="+mj-cs"/>
        </a:defRPr>
      </a:lvl1pPr>
      <a:lvl2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2pPr>
      <a:lvl3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3pPr>
      <a:lvl4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4pPr>
      <a:lvl5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5pPr>
      <a:lvl6pPr marL="457200" algn="l" rtl="0" eaLnBrk="1" fontAlgn="base" hangingPunct="1">
        <a:lnSpc>
          <a:spcPct val="90000"/>
        </a:lnSpc>
        <a:spcBef>
          <a:spcPct val="0"/>
        </a:spcBef>
        <a:spcAft>
          <a:spcPct val="0"/>
        </a:spcAft>
        <a:defRPr sz="4400">
          <a:solidFill>
            <a:srgbClr val="2A4089"/>
          </a:solidFill>
          <a:latin typeface="Impact" panose="020B0806030902050204" pitchFamily="34" charset="0"/>
        </a:defRPr>
      </a:lvl6pPr>
      <a:lvl7pPr marL="914400" algn="l" rtl="0" eaLnBrk="1" fontAlgn="base" hangingPunct="1">
        <a:lnSpc>
          <a:spcPct val="90000"/>
        </a:lnSpc>
        <a:spcBef>
          <a:spcPct val="0"/>
        </a:spcBef>
        <a:spcAft>
          <a:spcPct val="0"/>
        </a:spcAft>
        <a:defRPr sz="4400">
          <a:solidFill>
            <a:srgbClr val="2A4089"/>
          </a:solidFill>
          <a:latin typeface="Impact" panose="020B0806030902050204" pitchFamily="34" charset="0"/>
        </a:defRPr>
      </a:lvl7pPr>
      <a:lvl8pPr marL="1371600" algn="l" rtl="0" eaLnBrk="1" fontAlgn="base" hangingPunct="1">
        <a:lnSpc>
          <a:spcPct val="90000"/>
        </a:lnSpc>
        <a:spcBef>
          <a:spcPct val="0"/>
        </a:spcBef>
        <a:spcAft>
          <a:spcPct val="0"/>
        </a:spcAft>
        <a:defRPr sz="4400">
          <a:solidFill>
            <a:srgbClr val="2A4089"/>
          </a:solidFill>
          <a:latin typeface="Impact" panose="020B0806030902050204" pitchFamily="34" charset="0"/>
        </a:defRPr>
      </a:lvl8pPr>
      <a:lvl9pPr marL="1828800" algn="l" rtl="0" eaLnBrk="1" fontAlgn="base" hangingPunct="1">
        <a:lnSpc>
          <a:spcPct val="90000"/>
        </a:lnSpc>
        <a:spcBef>
          <a:spcPct val="0"/>
        </a:spcBef>
        <a:spcAft>
          <a:spcPct val="0"/>
        </a:spcAft>
        <a:defRPr sz="4400">
          <a:solidFill>
            <a:srgbClr val="2A4089"/>
          </a:solidFill>
          <a:latin typeface="Impact" panose="020B080603090205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rgbClr val="2A4089"/>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rgbClr val="2A4089"/>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2A4089"/>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A4089"/>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A408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2">
            <a:extLst>
              <a:ext uri="{FF2B5EF4-FFF2-40B4-BE49-F238E27FC236}">
                <a16:creationId xmlns:a16="http://schemas.microsoft.com/office/drawing/2014/main" id="{924EEE13-8E97-2C59-8E10-B664E4ACA5BD}"/>
              </a:ext>
            </a:extLst>
          </p:cNvPr>
          <p:cNvGrpSpPr>
            <a:grpSpLocks noGrp="1" noUngrp="1" noRot="1" noMove="1" noResize="1"/>
          </p:cNvGrpSpPr>
          <p:nvPr userDrawn="1"/>
        </p:nvGrpSpPr>
        <p:grpSpPr>
          <a:xfrm>
            <a:off x="9391614" y="1"/>
            <a:ext cx="2800386" cy="6858000"/>
            <a:chOff x="0" y="0"/>
            <a:chExt cx="5592143" cy="13694868"/>
          </a:xfrm>
        </p:grpSpPr>
        <p:grpSp>
          <p:nvGrpSpPr>
            <p:cNvPr id="8" name="Group 3">
              <a:extLst>
                <a:ext uri="{FF2B5EF4-FFF2-40B4-BE49-F238E27FC236}">
                  <a16:creationId xmlns:a16="http://schemas.microsoft.com/office/drawing/2014/main" id="{037D2E18-3BB4-B5FE-0083-EB6DFFE4B8E5}"/>
                </a:ext>
              </a:extLst>
            </p:cNvPr>
            <p:cNvGrpSpPr>
              <a:grpSpLocks noGrp="1" noUngrp="1" noRot="1" noMove="1" noResize="1"/>
            </p:cNvGrpSpPr>
            <p:nvPr/>
          </p:nvGrpSpPr>
          <p:grpSpPr>
            <a:xfrm>
              <a:off x="0" y="0"/>
              <a:ext cx="5592143" cy="13694868"/>
              <a:chOff x="0" y="0"/>
              <a:chExt cx="1104621" cy="2705159"/>
            </a:xfrm>
          </p:grpSpPr>
          <p:sp>
            <p:nvSpPr>
              <p:cNvPr id="13" name="Freeform 4">
                <a:extLst>
                  <a:ext uri="{FF2B5EF4-FFF2-40B4-BE49-F238E27FC236}">
                    <a16:creationId xmlns:a16="http://schemas.microsoft.com/office/drawing/2014/main" id="{6F411E04-399F-9E1E-8717-0721FF37E64A}"/>
                  </a:ext>
                </a:extLst>
              </p:cNvPr>
              <p:cNvSpPr>
                <a:spLocks noGrp="1" noRot="1" noMove="1" noResize="1" noEditPoints="1" noAdjustHandles="1" noChangeArrowheads="1" noChangeShapeType="1"/>
              </p:cNvSpPr>
              <p:nvPr/>
            </p:nvSpPr>
            <p:spPr>
              <a:xfrm>
                <a:off x="0" y="0"/>
                <a:ext cx="1104621" cy="2705159"/>
              </a:xfrm>
              <a:custGeom>
                <a:avLst/>
                <a:gdLst/>
                <a:ahLst/>
                <a:cxnLst/>
                <a:rect l="l" t="t" r="r" b="b"/>
                <a:pathLst>
                  <a:path w="1104621" h="2705159">
                    <a:moveTo>
                      <a:pt x="0" y="0"/>
                    </a:moveTo>
                    <a:lnTo>
                      <a:pt x="1104621" y="0"/>
                    </a:lnTo>
                    <a:lnTo>
                      <a:pt x="1104621" y="2705159"/>
                    </a:lnTo>
                    <a:lnTo>
                      <a:pt x="0" y="2705159"/>
                    </a:lnTo>
                    <a:close/>
                  </a:path>
                </a:pathLst>
              </a:custGeom>
              <a:solidFill>
                <a:srgbClr val="2A4089"/>
              </a:solidFill>
            </p:spPr>
            <p:txBody>
              <a:bodyPr/>
              <a:lstStyle/>
              <a:p>
                <a:endParaRPr lang="en-US"/>
              </a:p>
            </p:txBody>
          </p:sp>
          <p:sp>
            <p:nvSpPr>
              <p:cNvPr id="14" name="TextBox 5">
                <a:extLst>
                  <a:ext uri="{FF2B5EF4-FFF2-40B4-BE49-F238E27FC236}">
                    <a16:creationId xmlns:a16="http://schemas.microsoft.com/office/drawing/2014/main" id="{0BAD6C4C-397E-8BA7-3EF7-44E8B6B399E6}"/>
                  </a:ext>
                </a:extLst>
              </p:cNvPr>
              <p:cNvSpPr txBox="1">
                <a:spLocks noGrp="1" noRot="1" noMove="1" noResize="1" noEditPoints="1" noAdjustHandles="1" noChangeArrowheads="1" noChangeShapeType="1"/>
              </p:cNvSpPr>
              <p:nvPr/>
            </p:nvSpPr>
            <p:spPr>
              <a:xfrm>
                <a:off x="0" y="-47625"/>
                <a:ext cx="1104621" cy="2752784"/>
              </a:xfrm>
              <a:prstGeom prst="rect">
                <a:avLst/>
              </a:prstGeom>
            </p:spPr>
            <p:txBody>
              <a:bodyPr lIns="50800" tIns="50800" rIns="50800" bIns="50800" rtlCol="0" anchor="ctr"/>
              <a:lstStyle/>
              <a:p>
                <a:pPr algn="ctr">
                  <a:lnSpc>
                    <a:spcPts val="3693"/>
                  </a:lnSpc>
                </a:pPr>
                <a:endParaRPr/>
              </a:p>
            </p:txBody>
          </p:sp>
        </p:grpSp>
        <p:sp>
          <p:nvSpPr>
            <p:cNvPr id="9" name="Freeform 6">
              <a:extLst>
                <a:ext uri="{FF2B5EF4-FFF2-40B4-BE49-F238E27FC236}">
                  <a16:creationId xmlns:a16="http://schemas.microsoft.com/office/drawing/2014/main" id="{E89525E6-3263-02C2-0707-DAE8617BE5C3}"/>
                </a:ext>
              </a:extLst>
            </p:cNvPr>
            <p:cNvSpPr>
              <a:spLocks noGrp="1" noRot="1" noMove="1" noResize="1" noEditPoints="1" noAdjustHandles="1" noChangeArrowheads="1" noChangeShapeType="1"/>
            </p:cNvSpPr>
            <p:nvPr/>
          </p:nvSpPr>
          <p:spPr>
            <a:xfrm>
              <a:off x="1231279" y="451739"/>
              <a:ext cx="2989263" cy="2786243"/>
            </a:xfrm>
            <a:custGeom>
              <a:avLst/>
              <a:gdLst/>
              <a:ahLst/>
              <a:cxnLst/>
              <a:rect l="l" t="t" r="r" b="b"/>
              <a:pathLst>
                <a:path w="2989263" h="2786243">
                  <a:moveTo>
                    <a:pt x="0" y="0"/>
                  </a:moveTo>
                  <a:lnTo>
                    <a:pt x="2989264" y="0"/>
                  </a:lnTo>
                  <a:lnTo>
                    <a:pt x="2989264" y="2786242"/>
                  </a:lnTo>
                  <a:lnTo>
                    <a:pt x="0" y="2786242"/>
                  </a:lnTo>
                  <a:lnTo>
                    <a:pt x="0" y="0"/>
                  </a:lnTo>
                  <a:close/>
                </a:path>
              </a:pathLst>
            </a:custGeom>
            <a:blipFill>
              <a:blip r:embed="rId3"/>
              <a:stretch>
                <a:fillRect/>
              </a:stretch>
            </a:blipFill>
          </p:spPr>
          <p:txBody>
            <a:bodyPr/>
            <a:lstStyle/>
            <a:p>
              <a:endParaRPr lang="en-US"/>
            </a:p>
          </p:txBody>
        </p:sp>
        <p:sp>
          <p:nvSpPr>
            <p:cNvPr id="10" name="Freeform 7">
              <a:extLst>
                <a:ext uri="{FF2B5EF4-FFF2-40B4-BE49-F238E27FC236}">
                  <a16:creationId xmlns:a16="http://schemas.microsoft.com/office/drawing/2014/main" id="{85F98C57-0A36-9FB4-3131-2AEBBD6B41D5}"/>
                </a:ext>
              </a:extLst>
            </p:cNvPr>
            <p:cNvSpPr>
              <a:spLocks noGrp="1" noRot="1" noMove="1" noResize="1" noEditPoints="1" noAdjustHandles="1" noChangeArrowheads="1" noChangeShapeType="1"/>
            </p:cNvSpPr>
            <p:nvPr/>
          </p:nvSpPr>
          <p:spPr>
            <a:xfrm>
              <a:off x="1256679" y="3770507"/>
              <a:ext cx="2963863" cy="2760098"/>
            </a:xfrm>
            <a:custGeom>
              <a:avLst/>
              <a:gdLst/>
              <a:ahLst/>
              <a:cxnLst/>
              <a:rect l="l" t="t" r="r" b="b"/>
              <a:pathLst>
                <a:path w="2963863" h="2760098">
                  <a:moveTo>
                    <a:pt x="0" y="0"/>
                  </a:moveTo>
                  <a:lnTo>
                    <a:pt x="2963864" y="0"/>
                  </a:lnTo>
                  <a:lnTo>
                    <a:pt x="2963864" y="2760098"/>
                  </a:lnTo>
                  <a:lnTo>
                    <a:pt x="0" y="2760098"/>
                  </a:lnTo>
                  <a:lnTo>
                    <a:pt x="0" y="0"/>
                  </a:lnTo>
                  <a:close/>
                </a:path>
              </a:pathLst>
            </a:custGeom>
            <a:blipFill>
              <a:blip r:embed="rId4"/>
              <a:stretch>
                <a:fillRect/>
              </a:stretch>
            </a:blipFill>
          </p:spPr>
          <p:txBody>
            <a:bodyPr/>
            <a:lstStyle/>
            <a:p>
              <a:endParaRPr lang="en-US"/>
            </a:p>
          </p:txBody>
        </p:sp>
        <p:sp>
          <p:nvSpPr>
            <p:cNvPr id="11" name="Freeform 8">
              <a:extLst>
                <a:ext uri="{FF2B5EF4-FFF2-40B4-BE49-F238E27FC236}">
                  <a16:creationId xmlns:a16="http://schemas.microsoft.com/office/drawing/2014/main" id="{39AA68A8-4E24-0AFE-AB1E-7E4CB6CA9202}"/>
                </a:ext>
              </a:extLst>
            </p:cNvPr>
            <p:cNvSpPr>
              <a:spLocks noGrp="1" noRot="1" noMove="1" noResize="1" noEditPoints="1" noAdjustHandles="1" noChangeArrowheads="1" noChangeShapeType="1"/>
            </p:cNvSpPr>
            <p:nvPr/>
          </p:nvSpPr>
          <p:spPr>
            <a:xfrm>
              <a:off x="1314140" y="7131616"/>
              <a:ext cx="2963863" cy="2760098"/>
            </a:xfrm>
            <a:custGeom>
              <a:avLst/>
              <a:gdLst/>
              <a:ahLst/>
              <a:cxnLst/>
              <a:rect l="l" t="t" r="r" b="b"/>
              <a:pathLst>
                <a:path w="2963863" h="2760098">
                  <a:moveTo>
                    <a:pt x="0" y="0"/>
                  </a:moveTo>
                  <a:lnTo>
                    <a:pt x="2963863" y="0"/>
                  </a:lnTo>
                  <a:lnTo>
                    <a:pt x="2963863" y="2760098"/>
                  </a:lnTo>
                  <a:lnTo>
                    <a:pt x="0" y="2760098"/>
                  </a:lnTo>
                  <a:lnTo>
                    <a:pt x="0" y="0"/>
                  </a:lnTo>
                  <a:close/>
                </a:path>
              </a:pathLst>
            </a:custGeom>
            <a:blipFill>
              <a:blip r:embed="rId5"/>
              <a:stretch>
                <a:fillRect/>
              </a:stretch>
            </a:blipFill>
          </p:spPr>
          <p:txBody>
            <a:bodyPr/>
            <a:lstStyle/>
            <a:p>
              <a:endParaRPr lang="en-US"/>
            </a:p>
          </p:txBody>
        </p:sp>
        <p:sp>
          <p:nvSpPr>
            <p:cNvPr id="12" name="Freeform 9">
              <a:extLst>
                <a:ext uri="{FF2B5EF4-FFF2-40B4-BE49-F238E27FC236}">
                  <a16:creationId xmlns:a16="http://schemas.microsoft.com/office/drawing/2014/main" id="{6FEB1617-441E-FD24-ACA4-B9732185D6A9}"/>
                </a:ext>
              </a:extLst>
            </p:cNvPr>
            <p:cNvSpPr>
              <a:spLocks noGrp="1" noRot="1" noMove="1" noResize="1" noEditPoints="1" noAdjustHandles="1" noChangeArrowheads="1" noChangeShapeType="1"/>
            </p:cNvSpPr>
            <p:nvPr/>
          </p:nvSpPr>
          <p:spPr>
            <a:xfrm>
              <a:off x="1339540" y="10475914"/>
              <a:ext cx="2938463" cy="2705835"/>
            </a:xfrm>
            <a:custGeom>
              <a:avLst/>
              <a:gdLst/>
              <a:ahLst/>
              <a:cxnLst/>
              <a:rect l="l" t="t" r="r" b="b"/>
              <a:pathLst>
                <a:path w="2938463" h="2705835">
                  <a:moveTo>
                    <a:pt x="0" y="0"/>
                  </a:moveTo>
                  <a:lnTo>
                    <a:pt x="2938463" y="0"/>
                  </a:lnTo>
                  <a:lnTo>
                    <a:pt x="2938463" y="2705835"/>
                  </a:lnTo>
                  <a:lnTo>
                    <a:pt x="0" y="2705835"/>
                  </a:lnTo>
                  <a:lnTo>
                    <a:pt x="0" y="0"/>
                  </a:lnTo>
                  <a:close/>
                </a:path>
              </a:pathLst>
            </a:custGeom>
            <a:blipFill>
              <a:blip r:embed="rId6"/>
              <a:stretch>
                <a:fillRect/>
              </a:stretch>
            </a:blipFill>
          </p:spPr>
          <p:txBody>
            <a:bodyPr/>
            <a:lstStyle/>
            <a:p>
              <a:endParaRPr lang="en-US"/>
            </a:p>
          </p:txBody>
        </p:sp>
      </p:grpSp>
      <p:sp>
        <p:nvSpPr>
          <p:cNvPr id="15" name="Freeform 10">
            <a:extLst>
              <a:ext uri="{FF2B5EF4-FFF2-40B4-BE49-F238E27FC236}">
                <a16:creationId xmlns:a16="http://schemas.microsoft.com/office/drawing/2014/main" id="{68B76024-F4AC-5FD4-D83C-FB8FF2D4D543}"/>
              </a:ext>
            </a:extLst>
          </p:cNvPr>
          <p:cNvSpPr>
            <a:spLocks noGrp="1" noRot="1" noMove="1" noResize="1" noEditPoints="1" noAdjustHandles="1" noChangeArrowheads="1" noChangeShapeType="1"/>
          </p:cNvSpPr>
          <p:nvPr userDrawn="1"/>
        </p:nvSpPr>
        <p:spPr>
          <a:xfrm>
            <a:off x="831850" y="4002296"/>
            <a:ext cx="2120900" cy="2120900"/>
          </a:xfrm>
          <a:custGeom>
            <a:avLst/>
            <a:gdLst/>
            <a:ahLst/>
            <a:cxnLst/>
            <a:rect l="l" t="t" r="r" b="b"/>
            <a:pathLst>
              <a:path w="1001473" h="1001473">
                <a:moveTo>
                  <a:pt x="0" y="0"/>
                </a:moveTo>
                <a:lnTo>
                  <a:pt x="1001473" y="0"/>
                </a:lnTo>
                <a:lnTo>
                  <a:pt x="1001473" y="1001473"/>
                </a:lnTo>
                <a:lnTo>
                  <a:pt x="0" y="1001473"/>
                </a:lnTo>
                <a:lnTo>
                  <a:pt x="0" y="0"/>
                </a:lnTo>
                <a:close/>
              </a:path>
            </a:pathLst>
          </a:custGeom>
          <a:blipFill>
            <a:blip r:embed="rId7"/>
            <a:stretch>
              <a:fillRect/>
            </a:stretch>
          </a:blipFill>
        </p:spPr>
        <p:txBody>
          <a:bodyPr/>
          <a:lstStyle/>
          <a:p>
            <a:endParaRPr lang="en-US"/>
          </a:p>
        </p:txBody>
      </p:sp>
      <p:pic>
        <p:nvPicPr>
          <p:cNvPr id="16" name="Picture 15">
            <a:extLst>
              <a:ext uri="{FF2B5EF4-FFF2-40B4-BE49-F238E27FC236}">
                <a16:creationId xmlns:a16="http://schemas.microsoft.com/office/drawing/2014/main" id="{6309A415-D9EF-3A61-F701-5FABAABCEA67}"/>
              </a:ext>
            </a:extLst>
          </p:cNvPr>
          <p:cNvPicPr>
            <a:picLocks noGrp="1" noRot="1" noMove="1" noResize="1" noEditPoints="1" noAdjustHandles="1" noChangeArrowheads="1" noChangeShapeType="1" noCrop="1"/>
          </p:cNvPicPr>
          <p:nvPr userDrawn="1"/>
        </p:nvPicPr>
        <p:blipFill>
          <a:blip r:embed="rId8"/>
          <a:stretch>
            <a:fillRect/>
          </a:stretch>
        </p:blipFill>
        <p:spPr>
          <a:xfrm>
            <a:off x="447814" y="477601"/>
            <a:ext cx="10882303" cy="3267739"/>
          </a:xfrm>
          <a:prstGeom prst="rect">
            <a:avLst/>
          </a:prstGeom>
        </p:spPr>
      </p:pic>
    </p:spTree>
    <p:extLst>
      <p:ext uri="{BB962C8B-B14F-4D97-AF65-F5344CB8AC3E}">
        <p14:creationId xmlns:p14="http://schemas.microsoft.com/office/powerpoint/2010/main" val="1827576727"/>
      </p:ext>
    </p:extLst>
  </p:cSld>
  <p:clrMap bg1="lt1" tx1="dk1" bg2="lt2" tx2="dk2" accent1="accent1" accent2="accent2" accent3="accent3" accent4="accent4" accent5="accent5" accent6="accent6" hlink="hlink" folHlink="folHlink"/>
  <p:sldLayoutIdLst>
    <p:sldLayoutId id="2147483684" r:id="rId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7" Type="http://schemas.microsoft.com/office/2007/relationships/hdphoto" Target="../media/hdphoto1.wdp"/><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53.png"/><Relationship Id="rId4" Type="http://schemas.openxmlformats.org/officeDocument/2006/relationships/image" Target="../media/image52.png"/></Relationships>
</file>

<file path=ppt/slides/_rels/slide26.xml.rels><?xml version="1.0" encoding="UTF-8" standalone="yes"?>
<Relationships xmlns="http://schemas.openxmlformats.org/package/2006/relationships"><Relationship Id="rId3" Type="http://schemas.openxmlformats.org/officeDocument/2006/relationships/hyperlink" Target="mailto:dared@indot.in.gov" TargetMode="External"/><Relationship Id="rId2" Type="http://schemas.openxmlformats.org/officeDocument/2006/relationships/hyperlink" Target="mailto:mmuenz@indot.in.gov" TargetMode="External"/><Relationship Id="rId1" Type="http://schemas.openxmlformats.org/officeDocument/2006/relationships/slideLayout" Target="../slideLayouts/slideLayout2.xml"/><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415E1-C7D2-CDFD-EF0D-182A276DC08F}"/>
              </a:ext>
            </a:extLst>
          </p:cNvPr>
          <p:cNvSpPr>
            <a:spLocks noGrp="1"/>
          </p:cNvSpPr>
          <p:nvPr>
            <p:ph type="ctrTitle"/>
          </p:nvPr>
        </p:nvSpPr>
        <p:spPr/>
        <p:txBody>
          <a:bodyPr/>
          <a:lstStyle/>
          <a:p>
            <a:r>
              <a:rPr lang="en-US"/>
              <a:t>Network Screening </a:t>
            </a:r>
            <a:br>
              <a:rPr lang="en-US"/>
            </a:br>
            <a:r>
              <a:rPr lang="en-US"/>
              <a:t>with I</a:t>
            </a:r>
            <a:r>
              <a:rPr lang="en-US" baseline="-25000"/>
              <a:t>CC</a:t>
            </a:r>
            <a:r>
              <a:rPr lang="en-US"/>
              <a:t> and I</a:t>
            </a:r>
            <a:r>
              <a:rPr lang="en-US" baseline="-25000"/>
              <a:t>CF</a:t>
            </a:r>
          </a:p>
        </p:txBody>
      </p:sp>
      <p:sp>
        <p:nvSpPr>
          <p:cNvPr id="3" name="Subtitle 2">
            <a:extLst>
              <a:ext uri="{FF2B5EF4-FFF2-40B4-BE49-F238E27FC236}">
                <a16:creationId xmlns:a16="http://schemas.microsoft.com/office/drawing/2014/main" id="{F11C96AB-778F-C5D9-BB78-B1D7DD9A6BA9}"/>
              </a:ext>
            </a:extLst>
          </p:cNvPr>
          <p:cNvSpPr>
            <a:spLocks noGrp="1"/>
          </p:cNvSpPr>
          <p:nvPr>
            <p:ph type="subTitle" idx="1"/>
          </p:nvPr>
        </p:nvSpPr>
        <p:spPr>
          <a:xfrm>
            <a:off x="107429" y="4181090"/>
            <a:ext cx="9144000" cy="756214"/>
          </a:xfrm>
        </p:spPr>
        <p:txBody>
          <a:bodyPr>
            <a:normAutofit/>
          </a:bodyPr>
          <a:lstStyle/>
          <a:p>
            <a:r>
              <a:rPr lang="en-US">
                <a:latin typeface="Impact"/>
              </a:rPr>
              <a:t>David Reed &amp; Mark Muenz, P.E.</a:t>
            </a:r>
          </a:p>
        </p:txBody>
      </p:sp>
      <p:sp>
        <p:nvSpPr>
          <p:cNvPr id="4" name="Rectangle 3">
            <a:extLst>
              <a:ext uri="{FF2B5EF4-FFF2-40B4-BE49-F238E27FC236}">
                <a16:creationId xmlns:a16="http://schemas.microsoft.com/office/drawing/2014/main" id="{96050048-E8CA-B6F6-3E75-B8CB00EEB236}"/>
              </a:ext>
            </a:extLst>
          </p:cNvPr>
          <p:cNvSpPr/>
          <p:nvPr/>
        </p:nvSpPr>
        <p:spPr>
          <a:xfrm>
            <a:off x="8774" y="6766560"/>
            <a:ext cx="91440" cy="9144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779439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9B7E3-CD18-A99A-D9EF-CDBEFB9753C5}"/>
            </a:ext>
          </a:extLst>
        </p:cNvPr>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970E2A81-5EAF-E2E3-C104-C5CA3257DC53}"/>
              </a:ext>
            </a:extLst>
          </p:cNvPr>
          <p:cNvPicPr>
            <a:picLocks noGrp="1" noChangeAspect="1"/>
          </p:cNvPicPr>
          <p:nvPr>
            <p:ph idx="1"/>
          </p:nvPr>
        </p:nvPicPr>
        <p:blipFill>
          <a:blip r:embed="rId2"/>
          <a:stretch>
            <a:fillRect/>
          </a:stretch>
        </p:blipFill>
        <p:spPr bwMode="auto">
          <a:xfrm>
            <a:off x="1609781" y="1270607"/>
            <a:ext cx="6548953" cy="4911309"/>
          </a:xfrm>
          <a:prstGeom prst="roundRect">
            <a:avLst>
              <a:gd name="adj" fmla="val 16667"/>
            </a:avLst>
          </a:prstGeom>
          <a:ln w="38100">
            <a:solidFill>
              <a:srgbClr val="000000"/>
            </a:solidFill>
            <a:miter lim="800000"/>
            <a:headEnd/>
            <a:tailEnd/>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76B5622F-CB6A-0097-8EA9-599E0043EE4E}"/>
              </a:ext>
            </a:extLst>
          </p:cNvPr>
          <p:cNvSpPr>
            <a:spLocks noGrp="1"/>
          </p:cNvSpPr>
          <p:nvPr>
            <p:ph type="title"/>
          </p:nvPr>
        </p:nvSpPr>
        <p:spPr/>
        <p:txBody>
          <a:bodyPr/>
          <a:lstStyle/>
          <a:p>
            <a:r>
              <a:rPr lang="en-US"/>
              <a:t>An Introduction</a:t>
            </a:r>
          </a:p>
        </p:txBody>
      </p:sp>
      <p:sp>
        <p:nvSpPr>
          <p:cNvPr id="5" name="Rectangle 4">
            <a:extLst>
              <a:ext uri="{FF2B5EF4-FFF2-40B4-BE49-F238E27FC236}">
                <a16:creationId xmlns:a16="http://schemas.microsoft.com/office/drawing/2014/main" id="{197FEC24-F8AA-E194-B49F-82E419BFD96B}"/>
              </a:ext>
            </a:extLst>
          </p:cNvPr>
          <p:cNvSpPr/>
          <p:nvPr/>
        </p:nvSpPr>
        <p:spPr>
          <a:xfrm>
            <a:off x="8774" y="6766560"/>
            <a:ext cx="91440" cy="9144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236426500"/>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D9126-57E4-1730-A201-3E0192ED9EE2}"/>
            </a:ext>
          </a:extLst>
        </p:cNvPr>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B69E6F15-AC3E-3968-ED9A-6D60621A1C43}"/>
              </a:ext>
            </a:extLst>
          </p:cNvPr>
          <p:cNvPicPr>
            <a:picLocks noGrp="1" noChangeAspect="1"/>
          </p:cNvPicPr>
          <p:nvPr>
            <p:ph idx="1"/>
          </p:nvPr>
        </p:nvPicPr>
        <p:blipFill>
          <a:blip r:embed="rId3"/>
          <a:stretch>
            <a:fillRect/>
          </a:stretch>
        </p:blipFill>
        <p:spPr bwMode="auto">
          <a:xfrm>
            <a:off x="1420436" y="447621"/>
            <a:ext cx="4230683" cy="59627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5DF553E-D5FB-1BF3-B329-38A02A3FB7DF}"/>
              </a:ext>
            </a:extLst>
          </p:cNvPr>
          <p:cNvPicPr>
            <a:picLocks noChangeAspect="1"/>
          </p:cNvPicPr>
          <p:nvPr/>
        </p:nvPicPr>
        <p:blipFill>
          <a:blip r:embed="rId4"/>
          <a:stretch>
            <a:fillRect/>
          </a:stretch>
        </p:blipFill>
        <p:spPr>
          <a:xfrm>
            <a:off x="6540882" y="447621"/>
            <a:ext cx="4220730" cy="59627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Graphic 8" descr="Badge Question Mark with solid fill">
            <a:extLst>
              <a:ext uri="{FF2B5EF4-FFF2-40B4-BE49-F238E27FC236}">
                <a16:creationId xmlns:a16="http://schemas.microsoft.com/office/drawing/2014/main" id="{FAB2A041-5E2D-9772-31EE-C5D07751622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57800" y="2590799"/>
            <a:ext cx="1676400" cy="1676400"/>
          </a:xfrm>
          <a:prstGeom prst="rect">
            <a:avLst/>
          </a:prstGeom>
        </p:spPr>
      </p:pic>
      <p:sp>
        <p:nvSpPr>
          <p:cNvPr id="4" name="Rectangle 3">
            <a:extLst>
              <a:ext uri="{FF2B5EF4-FFF2-40B4-BE49-F238E27FC236}">
                <a16:creationId xmlns:a16="http://schemas.microsoft.com/office/drawing/2014/main" id="{3E802ED2-30FA-F7E9-6AE1-1CDC3FC9A01D}"/>
              </a:ext>
            </a:extLst>
          </p:cNvPr>
          <p:cNvSpPr/>
          <p:nvPr/>
        </p:nvSpPr>
        <p:spPr>
          <a:xfrm>
            <a:off x="8774" y="6766560"/>
            <a:ext cx="91440" cy="9144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00132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ppt_w</p:attrName>
                                        </p:attrNameLst>
                                      </p:cBhvr>
                                      <p:tavLst>
                                        <p:tav tm="0" fmla="#ppt_w*sin(2.5*pi*$)">
                                          <p:val>
                                            <p:fltVal val="0"/>
                                          </p:val>
                                        </p:tav>
                                        <p:tav tm="100000">
                                          <p:val>
                                            <p:fltVal val="1"/>
                                          </p:val>
                                        </p:tav>
                                      </p:tavLst>
                                    </p:anim>
                                    <p:anim calcmode="lin" valueType="num">
                                      <p:cBhvr>
                                        <p:cTn id="9" dur="2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grass, sky, outdoor, way&#10;&#10;AI-generated content may be incorrect.">
            <a:extLst>
              <a:ext uri="{FF2B5EF4-FFF2-40B4-BE49-F238E27FC236}">
                <a16:creationId xmlns:a16="http://schemas.microsoft.com/office/drawing/2014/main" id="{40D16661-7186-4D25-CF30-4DA115BB3469}"/>
              </a:ext>
            </a:extLst>
          </p:cNvPr>
          <p:cNvPicPr>
            <a:picLocks noChangeAspect="1"/>
          </p:cNvPicPr>
          <p:nvPr/>
        </p:nvPicPr>
        <p:blipFill>
          <a:blip r:embed="rId2"/>
          <a:stretch>
            <a:fillRect/>
          </a:stretch>
        </p:blipFill>
        <p:spPr>
          <a:xfrm>
            <a:off x="0" y="-1"/>
            <a:ext cx="12192000" cy="6891131"/>
          </a:xfrm>
          <a:prstGeom prst="rect">
            <a:avLst/>
          </a:prstGeom>
        </p:spPr>
      </p:pic>
      <p:sp>
        <p:nvSpPr>
          <p:cNvPr id="7" name="Rectangle: Rounded Corners 6">
            <a:extLst>
              <a:ext uri="{FF2B5EF4-FFF2-40B4-BE49-F238E27FC236}">
                <a16:creationId xmlns:a16="http://schemas.microsoft.com/office/drawing/2014/main" id="{D3839B3B-E6B2-7F8F-EE43-FD42BB4A814E}"/>
              </a:ext>
            </a:extLst>
          </p:cNvPr>
          <p:cNvSpPr/>
          <p:nvPr/>
        </p:nvSpPr>
        <p:spPr>
          <a:xfrm>
            <a:off x="3544529" y="496529"/>
            <a:ext cx="5102942" cy="5748184"/>
          </a:xfrm>
          <a:prstGeom prst="roundRect">
            <a:avLst/>
          </a:prstGeom>
          <a:solidFill>
            <a:srgbClr val="ADAA94">
              <a:alpha val="70000"/>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1A012E07-FC7F-AC00-36E2-3CE6370432DE}"/>
              </a:ext>
            </a:extLst>
          </p:cNvPr>
          <p:cNvSpPr>
            <a:spLocks noGrp="1"/>
          </p:cNvSpPr>
          <p:nvPr>
            <p:ph sz="half" idx="1"/>
          </p:nvPr>
        </p:nvSpPr>
        <p:spPr>
          <a:xfrm>
            <a:off x="3162300" y="613287"/>
            <a:ext cx="5867400" cy="5257800"/>
          </a:xfrm>
        </p:spPr>
        <p:txBody>
          <a:bodyPr>
            <a:normAutofit/>
          </a:bodyPr>
          <a:lstStyle/>
          <a:p>
            <a:pPr marL="0" indent="0" algn="ctr">
              <a:buNone/>
            </a:pPr>
            <a:r>
              <a:rPr lang="en-US" b="1">
                <a:solidFill>
                  <a:schemeClr val="tx1"/>
                </a:solidFill>
                <a:latin typeface="Calibri Light" panose="020F0302020204030204" pitchFamily="34" charset="0"/>
                <a:ea typeface="Calibri Light" panose="020F0302020204030204" pitchFamily="34" charset="0"/>
                <a:cs typeface="Calibri Light" panose="020F0302020204030204" pitchFamily="34" charset="0"/>
              </a:rPr>
              <a:t>&gt;11,000 State Centerline Miles </a:t>
            </a:r>
          </a:p>
          <a:p>
            <a:pPr marL="0" indent="0" algn="ctr">
              <a:buNone/>
            </a:pPr>
            <a:r>
              <a:rPr lang="en-US" b="1">
                <a:solidFill>
                  <a:schemeClr val="tx1"/>
                </a:solidFill>
                <a:latin typeface="Calibri Light" panose="020F0302020204030204" pitchFamily="34" charset="0"/>
                <a:ea typeface="Calibri Light" panose="020F0302020204030204" pitchFamily="34" charset="0"/>
                <a:cs typeface="Calibri Light" panose="020F0302020204030204" pitchFamily="34" charset="0"/>
              </a:rPr>
              <a:t>&gt;20,000 State Intersections </a:t>
            </a:r>
          </a:p>
          <a:p>
            <a:pPr marL="0" indent="0" algn="ctr">
              <a:buNone/>
            </a:pPr>
            <a:r>
              <a:rPr lang="en-US" b="1">
                <a:solidFill>
                  <a:schemeClr val="tx1"/>
                </a:solidFill>
                <a:latin typeface="Calibri Light" panose="020F0302020204030204" pitchFamily="34" charset="0"/>
                <a:ea typeface="Calibri Light" panose="020F0302020204030204" pitchFamily="34" charset="0"/>
                <a:cs typeface="Calibri Light" panose="020F0302020204030204" pitchFamily="34" charset="0"/>
              </a:rPr>
              <a:t>&gt;128,000,000 State VMT/Day</a:t>
            </a:r>
          </a:p>
          <a:p>
            <a:pPr marL="0" indent="0" algn="ctr">
              <a:buNone/>
            </a:pPr>
            <a:endParaRPr lang="en-US" b="1">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p>
            <a:pPr marL="0" indent="0" algn="ctr">
              <a:buNone/>
            </a:pPr>
            <a:r>
              <a:rPr lang="en-US" b="1">
                <a:solidFill>
                  <a:schemeClr val="tx1"/>
                </a:solidFill>
                <a:latin typeface="Calibri Light" panose="020F0302020204030204" pitchFamily="34" charset="0"/>
                <a:ea typeface="Calibri Light" panose="020F0302020204030204" pitchFamily="34" charset="0"/>
                <a:cs typeface="Calibri Light" panose="020F0302020204030204" pitchFamily="34" charset="0"/>
              </a:rPr>
              <a:t>Limited Time</a:t>
            </a:r>
          </a:p>
          <a:p>
            <a:pPr marL="0" indent="0" algn="ctr">
              <a:buNone/>
            </a:pPr>
            <a:r>
              <a:rPr lang="en-US" b="1">
                <a:solidFill>
                  <a:schemeClr val="tx1"/>
                </a:solidFill>
                <a:latin typeface="Calibri Light" panose="020F0302020204030204" pitchFamily="34" charset="0"/>
                <a:ea typeface="Calibri Light" panose="020F0302020204030204" pitchFamily="34" charset="0"/>
                <a:cs typeface="Calibri Light" panose="020F0302020204030204" pitchFamily="34" charset="0"/>
              </a:rPr>
              <a:t>Limited Staff</a:t>
            </a:r>
          </a:p>
          <a:p>
            <a:pPr marL="0" indent="0" algn="ctr">
              <a:buNone/>
            </a:pPr>
            <a:r>
              <a:rPr lang="en-US" b="1">
                <a:solidFill>
                  <a:schemeClr val="tx1"/>
                </a:solidFill>
                <a:latin typeface="Calibri Light" panose="020F0302020204030204" pitchFamily="34" charset="0"/>
                <a:ea typeface="Calibri Light" panose="020F0302020204030204" pitchFamily="34" charset="0"/>
                <a:cs typeface="Calibri Light" panose="020F0302020204030204" pitchFamily="34" charset="0"/>
              </a:rPr>
              <a:t>Limited Money</a:t>
            </a:r>
          </a:p>
          <a:p>
            <a:pPr algn="ctr"/>
            <a:endParaRPr lang="en-US" b="1">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p>
            <a:pPr marL="0" indent="0" algn="ctr">
              <a:buNone/>
            </a:pPr>
            <a:endParaRPr lang="en-US" b="1">
              <a:solidFill>
                <a:schemeClr val="tx1"/>
              </a:solidFill>
              <a:latin typeface="Calibri Light" panose="020F0302020204030204" pitchFamily="34" charset="0"/>
              <a:ea typeface="Calibri Light" panose="020F0302020204030204" pitchFamily="34" charset="0"/>
              <a:cs typeface="Calibri Light" panose="020F0302020204030204" pitchFamily="34" charset="0"/>
            </a:endParaRPr>
          </a:p>
          <a:p>
            <a:pPr marL="0" indent="0" algn="ctr">
              <a:buNone/>
            </a:pPr>
            <a:r>
              <a:rPr lang="en-US" sz="4000" b="1">
                <a:solidFill>
                  <a:schemeClr val="tx1"/>
                </a:solidFill>
                <a:latin typeface="Calibri Light" panose="020F0302020204030204" pitchFamily="34" charset="0"/>
                <a:ea typeface="Calibri Light" panose="020F0302020204030204" pitchFamily="34" charset="0"/>
                <a:cs typeface="Calibri Light" panose="020F0302020204030204" pitchFamily="34" charset="0"/>
              </a:rPr>
              <a:t>Where should we look? </a:t>
            </a:r>
          </a:p>
        </p:txBody>
      </p:sp>
      <p:sp>
        <p:nvSpPr>
          <p:cNvPr id="4" name="Rectangle 3">
            <a:extLst>
              <a:ext uri="{FF2B5EF4-FFF2-40B4-BE49-F238E27FC236}">
                <a16:creationId xmlns:a16="http://schemas.microsoft.com/office/drawing/2014/main" id="{BFD05D1E-CCAE-A92E-40F8-4758522E2C2B}"/>
              </a:ext>
            </a:extLst>
          </p:cNvPr>
          <p:cNvSpPr/>
          <p:nvPr/>
        </p:nvSpPr>
        <p:spPr>
          <a:xfrm>
            <a:off x="8774" y="6766560"/>
            <a:ext cx="91440" cy="9144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728104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3A279-7A73-0303-2F19-3B08C3820132}"/>
              </a:ext>
            </a:extLst>
          </p:cNvPr>
          <p:cNvSpPr>
            <a:spLocks noGrp="1"/>
          </p:cNvSpPr>
          <p:nvPr>
            <p:ph type="title" idx="4294967295"/>
          </p:nvPr>
        </p:nvSpPr>
        <p:spPr>
          <a:xfrm>
            <a:off x="1524000" y="2731443"/>
            <a:ext cx="9144000" cy="1395113"/>
          </a:xfrm>
        </p:spPr>
        <p:txBody>
          <a:bodyPr anchor="b">
            <a:normAutofit/>
          </a:bodyPr>
          <a:lstStyle/>
          <a:p>
            <a:pPr algn="ctr" eaLnBrk="0" hangingPunct="0"/>
            <a:r>
              <a:rPr lang="en-US" sz="8800" kern="1200"/>
              <a:t>Priorities</a:t>
            </a:r>
          </a:p>
        </p:txBody>
      </p:sp>
      <p:sp>
        <p:nvSpPr>
          <p:cNvPr id="4" name="Rectangle 3">
            <a:extLst>
              <a:ext uri="{FF2B5EF4-FFF2-40B4-BE49-F238E27FC236}">
                <a16:creationId xmlns:a16="http://schemas.microsoft.com/office/drawing/2014/main" id="{565B86D1-1D13-DAC7-203A-89E5C72E874D}"/>
              </a:ext>
            </a:extLst>
          </p:cNvPr>
          <p:cNvSpPr/>
          <p:nvPr/>
        </p:nvSpPr>
        <p:spPr>
          <a:xfrm>
            <a:off x="8774" y="6766560"/>
            <a:ext cx="91440" cy="9144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389722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82231-AA5A-8988-E2A1-F2A1685B646A}"/>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96B3A554-BFE1-9C62-8783-CA9F01F5D2F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5313"/>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436A2C4F-63B2-9CAD-5724-746129554FD0}"/>
              </a:ext>
            </a:extLst>
          </p:cNvPr>
          <p:cNvSpPr/>
          <p:nvPr/>
        </p:nvSpPr>
        <p:spPr>
          <a:xfrm>
            <a:off x="1683602" y="596722"/>
            <a:ext cx="8824797" cy="2400657"/>
          </a:xfrm>
          <a:prstGeom prst="rect">
            <a:avLst/>
          </a:prstGeom>
          <a:solidFill>
            <a:schemeClr val="tx1">
              <a:lumMod val="75000"/>
              <a:lumOff val="25000"/>
              <a:alpha val="92000"/>
            </a:schemeClr>
          </a:solidFill>
        </p:spPr>
        <p:txBody>
          <a:bodyPr wrap="square" lIns="91440" tIns="45720" rIns="91440" bIns="45720">
            <a:spAutoFit/>
          </a:bodyPr>
          <a:lstStyle/>
          <a:p>
            <a:pPr algn="ctr"/>
            <a:r>
              <a:rPr lang="en-US" sz="5000" b="0" cap="none" spc="0">
                <a:ln w="0"/>
                <a:solidFill>
                  <a:schemeClr val="bg2">
                    <a:lumMod val="90000"/>
                  </a:schemeClr>
                </a:solidFill>
                <a:latin typeface="Yu Gothic UI Semibold" panose="020B0700000000000000" pitchFamily="34" charset="-128"/>
                <a:ea typeface="Yu Gothic UI Semibold" panose="020B0700000000000000" pitchFamily="34" charset="-128"/>
              </a:rPr>
              <a:t>Someone is killed or seriously injured in a crash in Indiana every </a:t>
            </a:r>
            <a:r>
              <a:rPr lang="en-US" sz="5000" b="1" cap="none" spc="0">
                <a:ln w="0"/>
                <a:solidFill>
                  <a:srgbClr val="FF0000"/>
                </a:solidFill>
                <a:latin typeface="Yu Gothic UI Semibold" panose="020B0700000000000000" pitchFamily="34" charset="-128"/>
                <a:ea typeface="Yu Gothic UI Semibold" panose="020B0700000000000000" pitchFamily="34" charset="-128"/>
              </a:rPr>
              <a:t>93</a:t>
            </a:r>
            <a:r>
              <a:rPr lang="en-US" sz="5000" b="0" cap="none" spc="0">
                <a:ln w="0"/>
                <a:solidFill>
                  <a:schemeClr val="bg2">
                    <a:lumMod val="90000"/>
                  </a:schemeClr>
                </a:solidFill>
                <a:latin typeface="Yu Gothic UI Semibold" panose="020B0700000000000000" pitchFamily="34" charset="-128"/>
                <a:ea typeface="Yu Gothic UI Semibold" panose="020B0700000000000000" pitchFamily="34" charset="-128"/>
              </a:rPr>
              <a:t> minutes </a:t>
            </a:r>
            <a:r>
              <a:rPr lang="en-US" sz="1400" b="0" cap="none" spc="0">
                <a:ln w="0"/>
                <a:solidFill>
                  <a:schemeClr val="bg2">
                    <a:lumMod val="90000"/>
                  </a:schemeClr>
                </a:solidFill>
                <a:latin typeface="Yu Gothic UI Semibold" panose="020B0700000000000000" pitchFamily="34" charset="-128"/>
                <a:ea typeface="Yu Gothic UI Semibold" panose="020B0700000000000000" pitchFamily="34" charset="-128"/>
              </a:rPr>
              <a:t>(2024</a:t>
            </a:r>
            <a:r>
              <a:rPr lang="en-US" sz="1400">
                <a:ln w="0"/>
                <a:solidFill>
                  <a:schemeClr val="bg2">
                    <a:lumMod val="90000"/>
                  </a:schemeClr>
                </a:solidFill>
                <a:latin typeface="Yu Gothic UI Semibold" panose="020B0700000000000000" pitchFamily="34" charset="-128"/>
                <a:ea typeface="Yu Gothic UI Semibold" panose="020B0700000000000000" pitchFamily="34" charset="-128"/>
              </a:rPr>
              <a:t>)</a:t>
            </a:r>
            <a:endParaRPr lang="en-US" sz="5000" b="0" cap="none" spc="0">
              <a:ln w="0"/>
              <a:solidFill>
                <a:schemeClr val="bg2">
                  <a:lumMod val="90000"/>
                </a:schemeClr>
              </a:solidFill>
              <a:latin typeface="Yu Gothic UI Semibold" panose="020B0700000000000000" pitchFamily="34" charset="-128"/>
              <a:ea typeface="Yu Gothic UI Semibold" panose="020B0700000000000000" pitchFamily="34" charset="-128"/>
            </a:endParaRPr>
          </a:p>
        </p:txBody>
      </p:sp>
      <p:sp>
        <p:nvSpPr>
          <p:cNvPr id="4" name="Rectangle 3">
            <a:extLst>
              <a:ext uri="{FF2B5EF4-FFF2-40B4-BE49-F238E27FC236}">
                <a16:creationId xmlns:a16="http://schemas.microsoft.com/office/drawing/2014/main" id="{51DCBB93-0030-9EF3-0A95-69DE59F5087C}"/>
              </a:ext>
            </a:extLst>
          </p:cNvPr>
          <p:cNvSpPr/>
          <p:nvPr/>
        </p:nvSpPr>
        <p:spPr>
          <a:xfrm>
            <a:off x="1323654" y="4622657"/>
            <a:ext cx="9544692" cy="2000548"/>
          </a:xfrm>
          <a:prstGeom prst="rect">
            <a:avLst/>
          </a:prstGeom>
          <a:solidFill>
            <a:schemeClr val="tx1">
              <a:lumMod val="75000"/>
              <a:lumOff val="25000"/>
              <a:alpha val="92000"/>
            </a:schemeClr>
          </a:solidFill>
        </p:spPr>
        <p:txBody>
          <a:bodyPr wrap="square" lIns="91440" tIns="45720" rIns="91440" bIns="45720">
            <a:spAutoFit/>
          </a:bodyPr>
          <a:lstStyle/>
          <a:p>
            <a:pPr algn="ctr"/>
            <a:r>
              <a:rPr lang="en-US" sz="5000">
                <a:ln w="0"/>
                <a:solidFill>
                  <a:schemeClr val="bg2">
                    <a:lumMod val="90000"/>
                  </a:schemeClr>
                </a:solidFill>
                <a:latin typeface="Yu Gothic UI Semibold" panose="020B0700000000000000" pitchFamily="34" charset="-128"/>
                <a:ea typeface="Yu Gothic UI Semibold" panose="020B0700000000000000" pitchFamily="34" charset="-128"/>
              </a:rPr>
              <a:t>$21.5 Billion</a:t>
            </a:r>
          </a:p>
          <a:p>
            <a:pPr algn="ctr"/>
            <a:r>
              <a:rPr lang="en-US" sz="5000">
                <a:ln w="0"/>
                <a:solidFill>
                  <a:schemeClr val="bg2">
                    <a:lumMod val="90000"/>
                  </a:schemeClr>
                </a:solidFill>
                <a:latin typeface="Yu Gothic UI Semibold" panose="020B0700000000000000" pitchFamily="34" charset="-128"/>
                <a:ea typeface="Yu Gothic UI Semibold" panose="020B0700000000000000" pitchFamily="34" charset="-128"/>
              </a:rPr>
              <a:t>Cost to Indiana </a:t>
            </a:r>
            <a:r>
              <a:rPr lang="en-US" sz="1400">
                <a:ln w="0"/>
                <a:solidFill>
                  <a:schemeClr val="bg2">
                    <a:lumMod val="90000"/>
                  </a:schemeClr>
                </a:solidFill>
                <a:latin typeface="Yu Gothic UI Semibold" panose="020B0700000000000000" pitchFamily="34" charset="-128"/>
                <a:ea typeface="Yu Gothic UI Semibold" panose="020B0700000000000000" pitchFamily="34" charset="-128"/>
              </a:rPr>
              <a:t>(2023)</a:t>
            </a:r>
          </a:p>
          <a:p>
            <a:pPr algn="ctr"/>
            <a:r>
              <a:rPr lang="en-US" sz="2400">
                <a:ln w="0"/>
                <a:solidFill>
                  <a:schemeClr val="bg2">
                    <a:lumMod val="90000"/>
                  </a:schemeClr>
                </a:solidFill>
                <a:latin typeface="Yu Gothic UI Semibold" panose="020B0700000000000000" pitchFamily="34" charset="-128"/>
                <a:ea typeface="Yu Gothic UI Semibold" panose="020B0700000000000000" pitchFamily="34" charset="-128"/>
              </a:rPr>
              <a:t>in Medical Bills, Property Damage &amp; Lost Wages </a:t>
            </a:r>
            <a:r>
              <a:rPr lang="en-US" sz="1000">
                <a:ln w="0"/>
                <a:solidFill>
                  <a:schemeClr val="bg2">
                    <a:lumMod val="90000"/>
                  </a:schemeClr>
                </a:solidFill>
                <a:latin typeface="Yu Gothic UI Semibold" panose="020B0700000000000000" pitchFamily="34" charset="-128"/>
                <a:ea typeface="Yu Gothic UI Semibold" panose="020B0700000000000000" pitchFamily="34" charset="-128"/>
              </a:rPr>
              <a:t>(FHWA Crash Costs, Preliminary)</a:t>
            </a:r>
          </a:p>
        </p:txBody>
      </p:sp>
      <p:sp>
        <p:nvSpPr>
          <p:cNvPr id="5" name="Rectangle 4">
            <a:extLst>
              <a:ext uri="{FF2B5EF4-FFF2-40B4-BE49-F238E27FC236}">
                <a16:creationId xmlns:a16="http://schemas.microsoft.com/office/drawing/2014/main" id="{BA9763E0-19B7-9DD1-23BE-D55A88B4A260}"/>
              </a:ext>
            </a:extLst>
          </p:cNvPr>
          <p:cNvSpPr/>
          <p:nvPr/>
        </p:nvSpPr>
        <p:spPr>
          <a:xfrm>
            <a:off x="8774" y="6766560"/>
            <a:ext cx="91440" cy="9144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905115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EE1B9-8638-4214-C05A-335AA060DF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2E49D9-AC89-A99D-5083-98F69AAC0727}"/>
              </a:ext>
            </a:extLst>
          </p:cNvPr>
          <p:cNvSpPr txBox="1">
            <a:spLocks/>
          </p:cNvSpPr>
          <p:nvPr/>
        </p:nvSpPr>
        <p:spPr>
          <a:xfrm>
            <a:off x="152400" y="1"/>
            <a:ext cx="11887200" cy="838200"/>
          </a:xfrm>
          <a:prstGeom prst="rect">
            <a:avLst/>
          </a:prstGeom>
        </p:spPr>
        <p:txBody>
          <a:bodyPr/>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r>
              <a:rPr lang="en-US">
                <a:solidFill>
                  <a:schemeClr val="tx1"/>
                </a:solidFill>
              </a:rPr>
              <a:t>Indiana Safety Performance</a:t>
            </a:r>
          </a:p>
          <a:p>
            <a:pPr fontAlgn="auto">
              <a:spcAft>
                <a:spcPts val="0"/>
              </a:spcAft>
            </a:pPr>
            <a:endParaRPr lang="en-US">
              <a:solidFill>
                <a:schemeClr val="tx1"/>
              </a:solidFill>
            </a:endParaRPr>
          </a:p>
        </p:txBody>
      </p:sp>
      <p:sp>
        <p:nvSpPr>
          <p:cNvPr id="3" name="Content Placeholder 2">
            <a:extLst>
              <a:ext uri="{FF2B5EF4-FFF2-40B4-BE49-F238E27FC236}">
                <a16:creationId xmlns:a16="http://schemas.microsoft.com/office/drawing/2014/main" id="{CC51F96F-4B67-2006-11DC-A0698EB24794}"/>
              </a:ext>
            </a:extLst>
          </p:cNvPr>
          <p:cNvSpPr txBox="1">
            <a:spLocks/>
          </p:cNvSpPr>
          <p:nvPr/>
        </p:nvSpPr>
        <p:spPr>
          <a:xfrm>
            <a:off x="152400" y="1015530"/>
            <a:ext cx="11887200" cy="576872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endParaRPr lang="en-US">
              <a:solidFill>
                <a:schemeClr val="tx1"/>
              </a:solidFill>
            </a:endParaRPr>
          </a:p>
        </p:txBody>
      </p:sp>
      <p:sp>
        <p:nvSpPr>
          <p:cNvPr id="5" name="Content Placeholder 2">
            <a:extLst>
              <a:ext uri="{FF2B5EF4-FFF2-40B4-BE49-F238E27FC236}">
                <a16:creationId xmlns:a16="http://schemas.microsoft.com/office/drawing/2014/main" id="{E926495C-FBEE-D747-5CA2-68AF7AE175EB}"/>
              </a:ext>
            </a:extLst>
          </p:cNvPr>
          <p:cNvSpPr txBox="1">
            <a:spLocks/>
          </p:cNvSpPr>
          <p:nvPr/>
        </p:nvSpPr>
        <p:spPr>
          <a:xfrm>
            <a:off x="1107399" y="5917390"/>
            <a:ext cx="9601200" cy="762000"/>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en-US" sz="3500" b="1">
                <a:solidFill>
                  <a:schemeClr val="tx1"/>
                </a:solidFill>
              </a:rPr>
              <a:t>16,812 Hoosiers Killed by Motor Vehicles Over 20 years</a:t>
            </a:r>
            <a:endParaRPr lang="en-US" sz="3500" b="1">
              <a:solidFill>
                <a:schemeClr val="tx1"/>
              </a:solidFill>
              <a:highlight>
                <a:srgbClr val="FFFF00"/>
              </a:highlight>
            </a:endParaRPr>
          </a:p>
        </p:txBody>
      </p:sp>
      <p:graphicFrame>
        <p:nvGraphicFramePr>
          <p:cNvPr id="4" name="Chart 3">
            <a:extLst>
              <a:ext uri="{FF2B5EF4-FFF2-40B4-BE49-F238E27FC236}">
                <a16:creationId xmlns:a16="http://schemas.microsoft.com/office/drawing/2014/main" id="{79728D6A-7A92-1036-ADA2-EFB499D18C1C}"/>
              </a:ext>
            </a:extLst>
          </p:cNvPr>
          <p:cNvGraphicFramePr>
            <a:graphicFrameLocks/>
          </p:cNvGraphicFramePr>
          <p:nvPr/>
        </p:nvGraphicFramePr>
        <p:xfrm>
          <a:off x="152400" y="1015530"/>
          <a:ext cx="11887200" cy="4826940"/>
        </p:xfrm>
        <a:graphic>
          <a:graphicData uri="http://schemas.openxmlformats.org/drawingml/2006/chart">
            <c:chart xmlns:c="http://schemas.openxmlformats.org/drawingml/2006/chart" xmlns:r="http://schemas.openxmlformats.org/officeDocument/2006/relationships" r:id="rId3"/>
          </a:graphicData>
        </a:graphic>
      </p:graphicFrame>
      <p:cxnSp>
        <p:nvCxnSpPr>
          <p:cNvPr id="7" name="Straight Connector 6">
            <a:extLst>
              <a:ext uri="{FF2B5EF4-FFF2-40B4-BE49-F238E27FC236}">
                <a16:creationId xmlns:a16="http://schemas.microsoft.com/office/drawing/2014/main" id="{20BFAD3B-FB8D-51B7-09D1-D48A12B3FD93}"/>
              </a:ext>
            </a:extLst>
          </p:cNvPr>
          <p:cNvCxnSpPr>
            <a:cxnSpLocks/>
          </p:cNvCxnSpPr>
          <p:nvPr/>
        </p:nvCxnSpPr>
        <p:spPr>
          <a:xfrm flipV="1">
            <a:off x="600364" y="3764275"/>
            <a:ext cx="11286836" cy="18418"/>
          </a:xfrm>
          <a:prstGeom prst="line">
            <a:avLst/>
          </a:prstGeom>
          <a:ln w="19050" cap="flat" cmpd="sng" algn="ctr">
            <a:solidFill>
              <a:srgbClr val="FF0000"/>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8" name="Rectangle 7">
            <a:extLst>
              <a:ext uri="{FF2B5EF4-FFF2-40B4-BE49-F238E27FC236}">
                <a16:creationId xmlns:a16="http://schemas.microsoft.com/office/drawing/2014/main" id="{D5EA9369-5741-3847-66A4-E059D6291BEF}"/>
              </a:ext>
            </a:extLst>
          </p:cNvPr>
          <p:cNvSpPr/>
          <p:nvPr/>
        </p:nvSpPr>
        <p:spPr>
          <a:xfrm>
            <a:off x="5367860" y="3579609"/>
            <a:ext cx="1456280" cy="369332"/>
          </a:xfrm>
          <a:prstGeom prst="rect">
            <a:avLst/>
          </a:prstGeom>
          <a:noFill/>
        </p:spPr>
        <p:txBody>
          <a:bodyPr wrap="square" lIns="91440" tIns="45720" rIns="91440" bIns="45720">
            <a:spAutoFit/>
          </a:bodyPr>
          <a:lstStyle/>
          <a:p>
            <a:pPr algn="ctr"/>
            <a:r>
              <a:rPr lang="en-US" b="0" cap="none" spc="0">
                <a:ln w="0"/>
                <a:solidFill>
                  <a:schemeClr val="bg1"/>
                </a:solidFill>
                <a:highlight>
                  <a:srgbClr val="FF0000"/>
                </a:highlight>
              </a:rPr>
              <a:t>Goal</a:t>
            </a:r>
          </a:p>
        </p:txBody>
      </p:sp>
      <p:sp>
        <p:nvSpPr>
          <p:cNvPr id="6" name="Oval 5">
            <a:extLst>
              <a:ext uri="{FF2B5EF4-FFF2-40B4-BE49-F238E27FC236}">
                <a16:creationId xmlns:a16="http://schemas.microsoft.com/office/drawing/2014/main" id="{F8623C54-C3C4-119F-E8A6-9867A7821524}"/>
              </a:ext>
            </a:extLst>
          </p:cNvPr>
          <p:cNvSpPr/>
          <p:nvPr/>
        </p:nvSpPr>
        <p:spPr>
          <a:xfrm>
            <a:off x="10687051" y="5829300"/>
            <a:ext cx="1171574" cy="48006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8390F508-4C5D-46F2-8B6E-6BBB3DA85AD8}"/>
              </a:ext>
            </a:extLst>
          </p:cNvPr>
          <p:cNvSpPr txBox="1">
            <a:spLocks/>
          </p:cNvSpPr>
          <p:nvPr/>
        </p:nvSpPr>
        <p:spPr>
          <a:xfrm rot="5400000">
            <a:off x="10788398" y="3752339"/>
            <a:ext cx="2350004" cy="295110"/>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en-US" sz="1600" i="1">
                <a:solidFill>
                  <a:srgbClr val="7030A0"/>
                </a:solidFill>
              </a:rPr>
              <a:t>2025 is Estimated Value</a:t>
            </a:r>
            <a:endParaRPr lang="en-US" sz="1600" i="1">
              <a:solidFill>
                <a:srgbClr val="7030A0"/>
              </a:solidFill>
              <a:highlight>
                <a:srgbClr val="FFFF00"/>
              </a:highlight>
            </a:endParaRPr>
          </a:p>
        </p:txBody>
      </p:sp>
      <p:sp>
        <p:nvSpPr>
          <p:cNvPr id="10" name="Right Brace 9">
            <a:extLst>
              <a:ext uri="{FF2B5EF4-FFF2-40B4-BE49-F238E27FC236}">
                <a16:creationId xmlns:a16="http://schemas.microsoft.com/office/drawing/2014/main" id="{2E49765A-9122-0F99-2BA2-593F37A599E6}"/>
              </a:ext>
            </a:extLst>
          </p:cNvPr>
          <p:cNvSpPr/>
          <p:nvPr/>
        </p:nvSpPr>
        <p:spPr>
          <a:xfrm rot="16200000">
            <a:off x="9644101" y="788736"/>
            <a:ext cx="203130" cy="1882771"/>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Right Brace 10">
            <a:extLst>
              <a:ext uri="{FF2B5EF4-FFF2-40B4-BE49-F238E27FC236}">
                <a16:creationId xmlns:a16="http://schemas.microsoft.com/office/drawing/2014/main" id="{07A144C9-AF80-0249-DB86-E9973D9E217C}"/>
              </a:ext>
            </a:extLst>
          </p:cNvPr>
          <p:cNvSpPr/>
          <p:nvPr/>
        </p:nvSpPr>
        <p:spPr>
          <a:xfrm rot="16200000">
            <a:off x="3987285" y="-36698"/>
            <a:ext cx="208379" cy="3528390"/>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Rectangle 11">
            <a:extLst>
              <a:ext uri="{FF2B5EF4-FFF2-40B4-BE49-F238E27FC236}">
                <a16:creationId xmlns:a16="http://schemas.microsoft.com/office/drawing/2014/main" id="{17A0217A-5D79-A13B-2E33-F4737FE94222}"/>
              </a:ext>
            </a:extLst>
          </p:cNvPr>
          <p:cNvSpPr/>
          <p:nvPr/>
        </p:nvSpPr>
        <p:spPr>
          <a:xfrm>
            <a:off x="2819613" y="1326816"/>
            <a:ext cx="2543721" cy="307777"/>
          </a:xfrm>
          <a:prstGeom prst="rect">
            <a:avLst/>
          </a:prstGeom>
          <a:noFill/>
        </p:spPr>
        <p:txBody>
          <a:bodyPr wrap="square" lIns="91440" tIns="45720" rIns="91440" bIns="45720">
            <a:spAutoFit/>
          </a:bodyPr>
          <a:lstStyle/>
          <a:p>
            <a:pPr algn="ctr"/>
            <a:r>
              <a:rPr lang="en-US" sz="1400" b="0" cap="none" spc="0">
                <a:ln w="0"/>
                <a:solidFill>
                  <a:srgbClr val="FF0000"/>
                </a:solidFill>
              </a:rPr>
              <a:t>Great Recession &amp; Recovery</a:t>
            </a:r>
          </a:p>
        </p:txBody>
      </p:sp>
      <p:sp>
        <p:nvSpPr>
          <p:cNvPr id="13" name="Rectangle 12">
            <a:extLst>
              <a:ext uri="{FF2B5EF4-FFF2-40B4-BE49-F238E27FC236}">
                <a16:creationId xmlns:a16="http://schemas.microsoft.com/office/drawing/2014/main" id="{7DAAFF62-E756-25DF-470F-BDB37E9D31EB}"/>
              </a:ext>
            </a:extLst>
          </p:cNvPr>
          <p:cNvSpPr/>
          <p:nvPr/>
        </p:nvSpPr>
        <p:spPr>
          <a:xfrm>
            <a:off x="9017526" y="1369799"/>
            <a:ext cx="1456280" cy="307777"/>
          </a:xfrm>
          <a:prstGeom prst="rect">
            <a:avLst/>
          </a:prstGeom>
          <a:noFill/>
        </p:spPr>
        <p:txBody>
          <a:bodyPr wrap="square" lIns="91440" tIns="45720" rIns="91440" bIns="45720">
            <a:spAutoFit/>
          </a:bodyPr>
          <a:lstStyle/>
          <a:p>
            <a:pPr algn="ctr"/>
            <a:r>
              <a:rPr lang="en-US" sz="1400" b="0" cap="none" spc="0">
                <a:ln w="0"/>
                <a:solidFill>
                  <a:srgbClr val="FF0000"/>
                </a:solidFill>
              </a:rPr>
              <a:t>Covid-19</a:t>
            </a:r>
          </a:p>
        </p:txBody>
      </p:sp>
      <p:sp>
        <p:nvSpPr>
          <p:cNvPr id="14" name="TextBox 13">
            <a:extLst>
              <a:ext uri="{FF2B5EF4-FFF2-40B4-BE49-F238E27FC236}">
                <a16:creationId xmlns:a16="http://schemas.microsoft.com/office/drawing/2014/main" id="{C75437CA-BFB0-A5A8-ECE2-C6173D7FAE81}"/>
              </a:ext>
            </a:extLst>
          </p:cNvPr>
          <p:cNvSpPr txBox="1"/>
          <p:nvPr/>
        </p:nvSpPr>
        <p:spPr>
          <a:xfrm>
            <a:off x="11406519" y="2463282"/>
            <a:ext cx="452106" cy="261610"/>
          </a:xfrm>
          <a:prstGeom prst="rect">
            <a:avLst/>
          </a:prstGeom>
          <a:solidFill>
            <a:schemeClr val="bg1"/>
          </a:solidFill>
        </p:spPr>
        <p:txBody>
          <a:bodyPr wrap="square" rtlCol="0">
            <a:spAutoFit/>
          </a:bodyPr>
          <a:lstStyle/>
          <a:p>
            <a:r>
              <a:rPr lang="en-US" sz="1100"/>
              <a:t>843</a:t>
            </a:r>
          </a:p>
        </p:txBody>
      </p:sp>
      <p:sp>
        <p:nvSpPr>
          <p:cNvPr id="16" name="Rectangle 15">
            <a:extLst>
              <a:ext uri="{FF2B5EF4-FFF2-40B4-BE49-F238E27FC236}">
                <a16:creationId xmlns:a16="http://schemas.microsoft.com/office/drawing/2014/main" id="{32861A03-6F01-6063-2540-A524531E6C43}"/>
              </a:ext>
            </a:extLst>
          </p:cNvPr>
          <p:cNvSpPr/>
          <p:nvPr/>
        </p:nvSpPr>
        <p:spPr>
          <a:xfrm>
            <a:off x="8774" y="6766560"/>
            <a:ext cx="91440" cy="9144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701399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53508-1D2D-1A02-C449-21913F895B9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6E3F3D2-4E83-B105-92A8-A8E3EEEA5708}"/>
              </a:ext>
            </a:extLst>
          </p:cNvPr>
          <p:cNvSpPr/>
          <p:nvPr/>
        </p:nvSpPr>
        <p:spPr>
          <a:xfrm>
            <a:off x="376989" y="6456947"/>
            <a:ext cx="5245769" cy="37699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3 seriously injured in crash in rural Johnson County">
            <a:extLst>
              <a:ext uri="{FF2B5EF4-FFF2-40B4-BE49-F238E27FC236}">
                <a16:creationId xmlns:a16="http://schemas.microsoft.com/office/drawing/2014/main" id="{4A029162-F716-DB5A-8339-328CF97123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743" y="333262"/>
            <a:ext cx="5349097" cy="30073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CA5DC06B-D9D2-9FD8-6C17-76D19CD46EF1}"/>
              </a:ext>
            </a:extLst>
          </p:cNvPr>
          <p:cNvPicPr>
            <a:picLocks noChangeAspect="1"/>
          </p:cNvPicPr>
          <p:nvPr/>
        </p:nvPicPr>
        <p:blipFill>
          <a:blip r:embed="rId4"/>
          <a:srcRect r="4949"/>
          <a:stretch>
            <a:fillRect/>
          </a:stretch>
        </p:blipFill>
        <p:spPr>
          <a:xfrm>
            <a:off x="6224160" y="333262"/>
            <a:ext cx="5349097" cy="30073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75C8E8D7-D3AA-A346-0924-8EF0B2747DA5}"/>
              </a:ext>
            </a:extLst>
          </p:cNvPr>
          <p:cNvPicPr>
            <a:picLocks noChangeAspect="1"/>
          </p:cNvPicPr>
          <p:nvPr/>
        </p:nvPicPr>
        <p:blipFill>
          <a:blip r:embed="rId5"/>
          <a:stretch>
            <a:fillRect/>
          </a:stretch>
        </p:blipFill>
        <p:spPr>
          <a:xfrm>
            <a:off x="6224160" y="3596751"/>
            <a:ext cx="5730597" cy="30073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Content Placeholder 2">
            <a:extLst>
              <a:ext uri="{FF2B5EF4-FFF2-40B4-BE49-F238E27FC236}">
                <a16:creationId xmlns:a16="http://schemas.microsoft.com/office/drawing/2014/main" id="{856F177F-EF19-7231-2A77-230B490036FA}"/>
              </a:ext>
            </a:extLst>
          </p:cNvPr>
          <p:cNvPicPr>
            <a:picLocks noGrp="1" noChangeAspect="1"/>
          </p:cNvPicPr>
          <p:nvPr>
            <p:ph idx="1"/>
          </p:nvPr>
        </p:nvPicPr>
        <p:blipFill rotWithShape="1">
          <a:blip r:embed="rId6"/>
          <a:srcRect r="16743" b="5015"/>
          <a:stretch>
            <a:fillRect/>
          </a:stretch>
        </p:blipFill>
        <p:spPr bwMode="auto">
          <a:xfrm>
            <a:off x="237244" y="3596751"/>
            <a:ext cx="5730597" cy="30073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a:extLst>
              <a:ext uri="{FF2B5EF4-FFF2-40B4-BE49-F238E27FC236}">
                <a16:creationId xmlns:a16="http://schemas.microsoft.com/office/drawing/2014/main" id="{A6694A46-FB48-0FE9-9287-F32CC36E7664}"/>
              </a:ext>
            </a:extLst>
          </p:cNvPr>
          <p:cNvSpPr/>
          <p:nvPr/>
        </p:nvSpPr>
        <p:spPr>
          <a:xfrm>
            <a:off x="8774" y="6766560"/>
            <a:ext cx="91440" cy="9144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81052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7CE7E-0E3D-0E00-9EC7-732B24E3B92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EAB18C-B01D-AF85-B7F7-5146C9EEBE51}"/>
              </a:ext>
            </a:extLst>
          </p:cNvPr>
          <p:cNvSpPr>
            <a:spLocks noGrp="1"/>
          </p:cNvSpPr>
          <p:nvPr>
            <p:ph idx="1"/>
          </p:nvPr>
        </p:nvSpPr>
        <p:spPr>
          <a:xfrm>
            <a:off x="7289532" y="1064329"/>
            <a:ext cx="3211629" cy="534008"/>
          </a:xfrm>
          <a:ln>
            <a:noFill/>
          </a:ln>
        </p:spPr>
        <p:txBody>
          <a:bodyPr/>
          <a:lstStyle/>
          <a:p>
            <a:pPr marL="0" indent="0">
              <a:buNone/>
            </a:pPr>
            <a:r>
              <a:rPr lang="en-US" u="sng"/>
              <a:t>Index of Crash Cost</a:t>
            </a:r>
          </a:p>
        </p:txBody>
      </p:sp>
      <p:pic>
        <p:nvPicPr>
          <p:cNvPr id="5" name="Picture 4">
            <a:extLst>
              <a:ext uri="{FF2B5EF4-FFF2-40B4-BE49-F238E27FC236}">
                <a16:creationId xmlns:a16="http://schemas.microsoft.com/office/drawing/2014/main" id="{370BBE2B-5133-02DC-D5DC-14817841DB02}"/>
              </a:ext>
            </a:extLst>
          </p:cNvPr>
          <p:cNvPicPr>
            <a:picLocks noChangeAspect="1"/>
          </p:cNvPicPr>
          <p:nvPr/>
        </p:nvPicPr>
        <p:blipFill>
          <a:blip r:embed="rId3"/>
          <a:stretch>
            <a:fillRect/>
          </a:stretch>
        </p:blipFill>
        <p:spPr>
          <a:xfrm>
            <a:off x="0" y="-11293"/>
            <a:ext cx="5419023" cy="68805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ontent Placeholder 1">
            <a:extLst>
              <a:ext uri="{FF2B5EF4-FFF2-40B4-BE49-F238E27FC236}">
                <a16:creationId xmlns:a16="http://schemas.microsoft.com/office/drawing/2014/main" id="{EA1ADC73-F5FB-DC57-E19F-451A48D04675}"/>
              </a:ext>
            </a:extLst>
          </p:cNvPr>
          <p:cNvSpPr txBox="1">
            <a:spLocks/>
          </p:cNvSpPr>
          <p:nvPr/>
        </p:nvSpPr>
        <p:spPr bwMode="auto">
          <a:xfrm>
            <a:off x="7289533" y="3575881"/>
            <a:ext cx="4129238" cy="53400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rgbClr val="2A4089"/>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rgbClr val="2A4089"/>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2A4089"/>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A4089"/>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A408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u="sng"/>
              <a:t>Index of Crash Frequency</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A34C306-8BF7-47ED-6117-E264592A3C30}"/>
                  </a:ext>
                </a:extLst>
              </p:cNvPr>
              <p:cNvSpPr txBox="1"/>
              <p:nvPr/>
            </p:nvSpPr>
            <p:spPr>
              <a:xfrm>
                <a:off x="5829701" y="1907511"/>
                <a:ext cx="6131292" cy="667427"/>
              </a:xfrm>
              <a:prstGeom prst="rect">
                <a:avLst/>
              </a:prstGeom>
              <a:noFill/>
            </p:spPr>
            <p:txBody>
              <a:bodyPr wrap="square">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a:rPr lang="en-US" b="0" i="1" smtClean="0">
                              <a:latin typeface="Cambria Math" panose="02040503050406030204" pitchFamily="18" charset="0"/>
                            </a:rPr>
                            <m:t>𝐶𝐶</m:t>
                          </m:r>
                        </m:sub>
                      </m:sSub>
                      <m:r>
                        <a:rPr lang="en-US" i="0">
                          <a:latin typeface="Cambria Math" panose="02040503050406030204" pitchFamily="18" charset="0"/>
                        </a:rPr>
                        <m:t>= </m:t>
                      </m:r>
                      <m:f>
                        <m:fPr>
                          <m:ctrlPr>
                            <a:rPr lang="en-US" i="1">
                              <a:latin typeface="Cambria Math" panose="02040503050406030204" pitchFamily="18" charset="0"/>
                            </a:rPr>
                          </m:ctrlPr>
                        </m:fPr>
                        <m:num>
                          <m:r>
                            <a:rPr lang="en-US" i="1">
                              <a:latin typeface="Cambria Math" panose="02040503050406030204" pitchFamily="18" charset="0"/>
                            </a:rPr>
                            <m:t>𝐸𝑥𝑝𝑒𝑐𝑡𝑒𝑑</m:t>
                          </m:r>
                          <m:r>
                            <a:rPr lang="en-US" i="0">
                              <a:latin typeface="Cambria Math" panose="02040503050406030204" pitchFamily="18" charset="0"/>
                            </a:rPr>
                            <m:t> </m:t>
                          </m:r>
                          <m:r>
                            <a:rPr lang="en-US" i="1">
                              <a:latin typeface="Cambria Math" panose="02040503050406030204" pitchFamily="18" charset="0"/>
                            </a:rPr>
                            <m:t>𝐸𝑃𝐷𝑂</m:t>
                          </m:r>
                          <m:r>
                            <a:rPr lang="en-US" i="0">
                              <a:latin typeface="Cambria Math" panose="02040503050406030204" pitchFamily="18" charset="0"/>
                            </a:rPr>
                            <m:t>−</m:t>
                          </m:r>
                          <m:r>
                            <a:rPr lang="en-US" i="1">
                              <a:latin typeface="Cambria Math" panose="02040503050406030204" pitchFamily="18" charset="0"/>
                            </a:rPr>
                            <m:t>𝑃𝑟𝑒𝑑𝑖𝑐𝑡𝑒𝑑</m:t>
                          </m:r>
                          <m:r>
                            <a:rPr lang="en-US" i="0">
                              <a:latin typeface="Cambria Math" panose="02040503050406030204" pitchFamily="18" charset="0"/>
                            </a:rPr>
                            <m:t> </m:t>
                          </m:r>
                          <m:r>
                            <a:rPr lang="en-US" i="1">
                              <a:latin typeface="Cambria Math" panose="02040503050406030204" pitchFamily="18" charset="0"/>
                            </a:rPr>
                            <m:t>𝐸</m:t>
                          </m:r>
                          <m:r>
                            <a:rPr lang="en-US" b="0" i="1" smtClean="0">
                              <a:latin typeface="Cambria Math" panose="02040503050406030204" pitchFamily="18" charset="0"/>
                            </a:rPr>
                            <m:t>𝑃𝐷</m:t>
                          </m:r>
                          <m:r>
                            <a:rPr lang="en-US" i="1">
                              <a:latin typeface="Cambria Math" panose="02040503050406030204" pitchFamily="18" charset="0"/>
                            </a:rPr>
                            <m:t>𝑂</m:t>
                          </m:r>
                        </m:num>
                        <m:den>
                          <m:r>
                            <a:rPr lang="en-US" i="1" smtClean="0">
                              <a:latin typeface="Cambria Math" panose="02040503050406030204" pitchFamily="18" charset="0"/>
                            </a:rPr>
                            <m:t>𝑆𝑃𝐹</m:t>
                          </m:r>
                          <m:r>
                            <a:rPr lang="en-US" i="0" smtClean="0">
                              <a:latin typeface="Cambria Math" panose="02040503050406030204" pitchFamily="18" charset="0"/>
                            </a:rPr>
                            <m:t> </m:t>
                          </m:r>
                          <m:r>
                            <a:rPr lang="en-US" i="1">
                              <a:latin typeface="Cambria Math" panose="02040503050406030204" pitchFamily="18" charset="0"/>
                            </a:rPr>
                            <m:t>𝐸𝑥𝑐𝑒𝑠𝑠</m:t>
                          </m:r>
                          <m:r>
                            <a:rPr lang="en-US" i="0">
                              <a:latin typeface="Cambria Math" panose="02040503050406030204" pitchFamily="18" charset="0"/>
                            </a:rPr>
                            <m:t> </m:t>
                          </m:r>
                          <m:r>
                            <a:rPr lang="en-US" i="1">
                              <a:latin typeface="Cambria Math" panose="02040503050406030204" pitchFamily="18" charset="0"/>
                            </a:rPr>
                            <m:t>𝐸𝑃𝐷𝑂</m:t>
                          </m:r>
                          <m:r>
                            <a:rPr lang="en-US" i="0">
                              <a:latin typeface="Cambria Math" panose="02040503050406030204" pitchFamily="18" charset="0"/>
                            </a:rPr>
                            <m:t> </m:t>
                          </m:r>
                          <m:r>
                            <a:rPr lang="en-US" b="0" i="0" smtClean="0">
                              <a:latin typeface="Cambria Math" panose="02040503050406030204" pitchFamily="18" charset="0"/>
                            </a:rPr>
                            <m:t>(</m:t>
                          </m:r>
                          <m:r>
                            <a:rPr lang="en-US" i="1">
                              <a:latin typeface="Cambria Math" panose="02040503050406030204" pitchFamily="18" charset="0"/>
                            </a:rPr>
                            <m:t>𝑆𝑡𝑎𝑛𝑑𝑎𝑟𝑑</m:t>
                          </m:r>
                          <m:r>
                            <a:rPr lang="en-US" i="0">
                              <a:latin typeface="Cambria Math" panose="02040503050406030204" pitchFamily="18" charset="0"/>
                            </a:rPr>
                            <m:t> </m:t>
                          </m:r>
                          <m:r>
                            <a:rPr lang="en-US" i="1">
                              <a:latin typeface="Cambria Math" panose="02040503050406030204" pitchFamily="18" charset="0"/>
                            </a:rPr>
                            <m:t>𝐷𝑒𝑣𝑖𝑎𝑡𝑖𝑜𝑛</m:t>
                          </m:r>
                          <m:r>
                            <a:rPr lang="en-US" b="0" i="1" smtClean="0">
                              <a:latin typeface="Cambria Math" panose="02040503050406030204" pitchFamily="18" charset="0"/>
                            </a:rPr>
                            <m:t>)</m:t>
                          </m:r>
                        </m:den>
                      </m:f>
                    </m:oMath>
                  </m:oMathPara>
                </a14:m>
                <a:endParaRPr lang="en-US"/>
              </a:p>
            </p:txBody>
          </p:sp>
        </mc:Choice>
        <mc:Fallback xmlns="">
          <p:sp>
            <p:nvSpPr>
              <p:cNvPr id="8" name="TextBox 7">
                <a:extLst>
                  <a:ext uri="{FF2B5EF4-FFF2-40B4-BE49-F238E27FC236}">
                    <a16:creationId xmlns:a16="http://schemas.microsoft.com/office/drawing/2014/main" id="{9A34C306-8BF7-47ED-6117-E264592A3C30}"/>
                  </a:ext>
                </a:extLst>
              </p:cNvPr>
              <p:cNvSpPr txBox="1">
                <a:spLocks noRot="1" noChangeAspect="1" noMove="1" noResize="1" noEditPoints="1" noAdjustHandles="1" noChangeArrowheads="1" noChangeShapeType="1" noTextEdit="1"/>
              </p:cNvSpPr>
              <p:nvPr/>
            </p:nvSpPr>
            <p:spPr>
              <a:xfrm>
                <a:off x="5829701" y="1907511"/>
                <a:ext cx="6131292" cy="66742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EC8F513-0D2D-08C6-818B-8116FAEF07F7}"/>
                  </a:ext>
                </a:extLst>
              </p:cNvPr>
              <p:cNvSpPr txBox="1"/>
              <p:nvPr/>
            </p:nvSpPr>
            <p:spPr>
              <a:xfrm>
                <a:off x="5829701" y="4419063"/>
                <a:ext cx="6131292" cy="667427"/>
              </a:xfrm>
              <a:prstGeom prst="rect">
                <a:avLst/>
              </a:prstGeom>
              <a:noFill/>
            </p:spPr>
            <p:txBody>
              <a:bodyPr wrap="square">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a:rPr lang="en-US" b="0" i="1" smtClean="0">
                              <a:latin typeface="Cambria Math" panose="02040503050406030204" pitchFamily="18" charset="0"/>
                            </a:rPr>
                            <m:t>𝐶𝐹</m:t>
                          </m:r>
                        </m:sub>
                      </m:sSub>
                      <m:r>
                        <a:rPr lang="en-US" i="0">
                          <a:latin typeface="Cambria Math" panose="02040503050406030204" pitchFamily="18" charset="0"/>
                        </a:rPr>
                        <m:t>= </m:t>
                      </m:r>
                      <m:f>
                        <m:fPr>
                          <m:ctrlPr>
                            <a:rPr lang="en-US" i="1">
                              <a:latin typeface="Cambria Math" panose="02040503050406030204" pitchFamily="18" charset="0"/>
                            </a:rPr>
                          </m:ctrlPr>
                        </m:fPr>
                        <m:num>
                          <m:r>
                            <a:rPr lang="en-US" i="1">
                              <a:latin typeface="Cambria Math" panose="02040503050406030204" pitchFamily="18" charset="0"/>
                            </a:rPr>
                            <m:t>𝐸𝑥𝑝𝑒𝑐𝑡𝑒𝑑</m:t>
                          </m:r>
                          <m:r>
                            <a:rPr lang="en-US" b="0" i="1" smtClean="0">
                              <a:latin typeface="Cambria Math" panose="02040503050406030204" pitchFamily="18" charset="0"/>
                            </a:rPr>
                            <m:t> </m:t>
                          </m:r>
                          <m:r>
                            <a:rPr lang="en-US" i="1">
                              <a:latin typeface="Cambria Math" panose="02040503050406030204" pitchFamily="18" charset="0"/>
                            </a:rPr>
                            <m:t>𝐶𝑟𝑎𝑠ℎ𝑒𝑠</m:t>
                          </m:r>
                          <m:r>
                            <a:rPr lang="en-US" i="0">
                              <a:latin typeface="Cambria Math" panose="02040503050406030204" pitchFamily="18" charset="0"/>
                            </a:rPr>
                            <m:t>−</m:t>
                          </m:r>
                          <m:r>
                            <a:rPr lang="en-US" i="1">
                              <a:latin typeface="Cambria Math" panose="02040503050406030204" pitchFamily="18" charset="0"/>
                            </a:rPr>
                            <m:t>𝑃𝑟𝑒𝑑𝑖𝑐𝑡𝑒𝑑</m:t>
                          </m:r>
                          <m:r>
                            <a:rPr lang="en-US" i="0">
                              <a:latin typeface="Cambria Math" panose="02040503050406030204" pitchFamily="18" charset="0"/>
                            </a:rPr>
                            <m:t> </m:t>
                          </m:r>
                          <m:r>
                            <a:rPr lang="en-US" b="0" i="1" smtClean="0">
                              <a:latin typeface="Cambria Math" panose="02040503050406030204" pitchFamily="18" charset="0"/>
                            </a:rPr>
                            <m:t>𝐶𝑟𝑎𝑠ℎ𝑒𝑠</m:t>
                          </m:r>
                        </m:num>
                        <m:den>
                          <m:r>
                            <a:rPr lang="en-US" i="1">
                              <a:latin typeface="Cambria Math" panose="02040503050406030204" pitchFamily="18" charset="0"/>
                            </a:rPr>
                            <m:t>𝑆𝑃𝐹</m:t>
                          </m:r>
                          <m:r>
                            <a:rPr lang="en-US" i="0">
                              <a:latin typeface="Cambria Math" panose="02040503050406030204" pitchFamily="18" charset="0"/>
                            </a:rPr>
                            <m:t> </m:t>
                          </m:r>
                          <m:r>
                            <a:rPr lang="en-US" i="1">
                              <a:latin typeface="Cambria Math" panose="02040503050406030204" pitchFamily="18" charset="0"/>
                            </a:rPr>
                            <m:t>𝐸𝑥𝑐𝑒𝑠𝑠</m:t>
                          </m:r>
                          <m:r>
                            <a:rPr lang="en-US" b="0" i="1" smtClean="0">
                              <a:latin typeface="Cambria Math" panose="02040503050406030204" pitchFamily="18" charset="0"/>
                            </a:rPr>
                            <m:t> </m:t>
                          </m:r>
                          <m:r>
                            <a:rPr lang="en-US" i="1">
                              <a:latin typeface="Cambria Math" panose="02040503050406030204" pitchFamily="18" charset="0"/>
                            </a:rPr>
                            <m:t>𝐶𝑟𝑎𝑠ℎ𝑒𝑠</m:t>
                          </m:r>
                          <m:r>
                            <a:rPr lang="en-US" b="0" i="1" smtClean="0">
                              <a:latin typeface="Cambria Math" panose="02040503050406030204" pitchFamily="18" charset="0"/>
                            </a:rPr>
                            <m:t> (</m:t>
                          </m:r>
                          <m:r>
                            <a:rPr lang="en-US" i="1">
                              <a:latin typeface="Cambria Math" panose="02040503050406030204" pitchFamily="18" charset="0"/>
                            </a:rPr>
                            <m:t>𝑆𝑡𝑎𝑛𝑑𝑎𝑟𝑑</m:t>
                          </m:r>
                          <m:r>
                            <a:rPr lang="en-US" i="0">
                              <a:latin typeface="Cambria Math" panose="02040503050406030204" pitchFamily="18" charset="0"/>
                            </a:rPr>
                            <m:t> </m:t>
                          </m:r>
                          <m:r>
                            <a:rPr lang="en-US" i="1">
                              <a:latin typeface="Cambria Math" panose="02040503050406030204" pitchFamily="18" charset="0"/>
                            </a:rPr>
                            <m:t>𝐷𝑒𝑣𝑖𝑎𝑡𝑖𝑜𝑛</m:t>
                          </m:r>
                          <m:r>
                            <a:rPr lang="en-US" b="0" i="1" smtClean="0">
                              <a:latin typeface="Cambria Math" panose="02040503050406030204" pitchFamily="18" charset="0"/>
                            </a:rPr>
                            <m:t>)</m:t>
                          </m:r>
                        </m:den>
                      </m:f>
                    </m:oMath>
                  </m:oMathPara>
                </a14:m>
                <a:endParaRPr lang="en-US"/>
              </a:p>
            </p:txBody>
          </p:sp>
        </mc:Choice>
        <mc:Fallback xmlns="">
          <p:sp>
            <p:nvSpPr>
              <p:cNvPr id="11" name="TextBox 10">
                <a:extLst>
                  <a:ext uri="{FF2B5EF4-FFF2-40B4-BE49-F238E27FC236}">
                    <a16:creationId xmlns:a16="http://schemas.microsoft.com/office/drawing/2014/main" id="{6EC8F513-0D2D-08C6-818B-8116FAEF07F7}"/>
                  </a:ext>
                </a:extLst>
              </p:cNvPr>
              <p:cNvSpPr txBox="1">
                <a:spLocks noRot="1" noChangeAspect="1" noMove="1" noResize="1" noEditPoints="1" noAdjustHandles="1" noChangeArrowheads="1" noChangeShapeType="1" noTextEdit="1"/>
              </p:cNvSpPr>
              <p:nvPr/>
            </p:nvSpPr>
            <p:spPr>
              <a:xfrm>
                <a:off x="5829701" y="4419063"/>
                <a:ext cx="6131292" cy="667427"/>
              </a:xfrm>
              <a:prstGeom prst="rect">
                <a:avLst/>
              </a:prstGeom>
              <a:blipFill>
                <a:blip r:embed="rId5"/>
                <a:stretch>
                  <a:fillRect/>
                </a:stretch>
              </a:blipFill>
            </p:spPr>
            <p:txBody>
              <a:bodyPr/>
              <a:lstStyle/>
              <a:p>
                <a:r>
                  <a:rPr lang="en-US">
                    <a:noFill/>
                  </a:rPr>
                  <a:t> </a:t>
                </a:r>
              </a:p>
            </p:txBody>
          </p:sp>
        </mc:Fallback>
      </mc:AlternateContent>
      <p:cxnSp>
        <p:nvCxnSpPr>
          <p:cNvPr id="22" name="Straight Connector 21">
            <a:extLst>
              <a:ext uri="{FF2B5EF4-FFF2-40B4-BE49-F238E27FC236}">
                <a16:creationId xmlns:a16="http://schemas.microsoft.com/office/drawing/2014/main" id="{F184FB4A-D4A0-0D33-86D1-6384E22D4C7B}"/>
              </a:ext>
            </a:extLst>
          </p:cNvPr>
          <p:cNvCxnSpPr>
            <a:cxnSpLocks/>
          </p:cNvCxnSpPr>
          <p:nvPr/>
        </p:nvCxnSpPr>
        <p:spPr>
          <a:xfrm>
            <a:off x="5419023" y="5428488"/>
            <a:ext cx="478054" cy="0"/>
          </a:xfrm>
          <a:prstGeom prst="line">
            <a:avLst/>
          </a:prstGeom>
          <a:ln w="38100"/>
        </p:spPr>
        <p:style>
          <a:lnRef idx="2">
            <a:schemeClr val="accent2"/>
          </a:lnRef>
          <a:fillRef idx="0">
            <a:schemeClr val="accent2"/>
          </a:fillRef>
          <a:effectRef idx="1">
            <a:schemeClr val="accent2"/>
          </a:effectRef>
          <a:fontRef idx="minor">
            <a:schemeClr val="tx1"/>
          </a:fontRef>
        </p:style>
      </p:cxnSp>
      <p:cxnSp>
        <p:nvCxnSpPr>
          <p:cNvPr id="25" name="Straight Connector 24">
            <a:extLst>
              <a:ext uri="{FF2B5EF4-FFF2-40B4-BE49-F238E27FC236}">
                <a16:creationId xmlns:a16="http://schemas.microsoft.com/office/drawing/2014/main" id="{1671995F-D918-55C7-358B-841E9B66228E}"/>
              </a:ext>
            </a:extLst>
          </p:cNvPr>
          <p:cNvCxnSpPr>
            <a:cxnSpLocks/>
          </p:cNvCxnSpPr>
          <p:nvPr/>
        </p:nvCxnSpPr>
        <p:spPr>
          <a:xfrm flipV="1">
            <a:off x="5897077" y="2295144"/>
            <a:ext cx="0" cy="3133344"/>
          </a:xfrm>
          <a:prstGeom prst="line">
            <a:avLst/>
          </a:prstGeom>
          <a:ln w="38100"/>
        </p:spPr>
        <p:style>
          <a:lnRef idx="2">
            <a:schemeClr val="accent2"/>
          </a:lnRef>
          <a:fillRef idx="0">
            <a:schemeClr val="accent2"/>
          </a:fillRef>
          <a:effectRef idx="1">
            <a:schemeClr val="accent2"/>
          </a:effectRef>
          <a:fontRef idx="minor">
            <a:schemeClr val="tx1"/>
          </a:fontRef>
        </p:style>
      </p:cxnSp>
      <p:cxnSp>
        <p:nvCxnSpPr>
          <p:cNvPr id="28" name="Straight Arrow Connector 27">
            <a:extLst>
              <a:ext uri="{FF2B5EF4-FFF2-40B4-BE49-F238E27FC236}">
                <a16:creationId xmlns:a16="http://schemas.microsoft.com/office/drawing/2014/main" id="{632A1691-15A5-F482-1222-E065AA0FC8E0}"/>
              </a:ext>
            </a:extLst>
          </p:cNvPr>
          <p:cNvCxnSpPr>
            <a:cxnSpLocks/>
          </p:cNvCxnSpPr>
          <p:nvPr/>
        </p:nvCxnSpPr>
        <p:spPr>
          <a:xfrm>
            <a:off x="5897077" y="2295144"/>
            <a:ext cx="478055" cy="0"/>
          </a:xfrm>
          <a:prstGeom prst="straightConnector1">
            <a:avLst/>
          </a:prstGeom>
          <a:ln w="38100">
            <a:tailEnd type="triangle"/>
          </a:ln>
        </p:spPr>
        <p:style>
          <a:lnRef idx="2">
            <a:schemeClr val="accent2"/>
          </a:lnRef>
          <a:fillRef idx="0">
            <a:schemeClr val="accent2"/>
          </a:fillRef>
          <a:effectRef idx="1">
            <a:schemeClr val="accent2"/>
          </a:effectRef>
          <a:fontRef idx="minor">
            <a:schemeClr val="tx1"/>
          </a:fontRef>
        </p:style>
      </p:cxnSp>
      <p:cxnSp>
        <p:nvCxnSpPr>
          <p:cNvPr id="32" name="Straight Arrow Connector 31">
            <a:extLst>
              <a:ext uri="{FF2B5EF4-FFF2-40B4-BE49-F238E27FC236}">
                <a16:creationId xmlns:a16="http://schemas.microsoft.com/office/drawing/2014/main" id="{4F025510-FDA2-1B34-E060-2D6892E2D7B3}"/>
              </a:ext>
            </a:extLst>
          </p:cNvPr>
          <p:cNvCxnSpPr>
            <a:cxnSpLocks/>
          </p:cNvCxnSpPr>
          <p:nvPr/>
        </p:nvCxnSpPr>
        <p:spPr>
          <a:xfrm>
            <a:off x="5897077" y="4797552"/>
            <a:ext cx="478055" cy="0"/>
          </a:xfrm>
          <a:prstGeom prst="straightConnector1">
            <a:avLst/>
          </a:prstGeom>
          <a:ln w="38100">
            <a:tailEnd type="triangle"/>
          </a:ln>
        </p:spPr>
        <p:style>
          <a:lnRef idx="2">
            <a:schemeClr val="accent2"/>
          </a:lnRef>
          <a:fillRef idx="0">
            <a:schemeClr val="accent2"/>
          </a:fillRef>
          <a:effectRef idx="1">
            <a:schemeClr val="accent2"/>
          </a:effectRef>
          <a:fontRef idx="minor">
            <a:schemeClr val="tx1"/>
          </a:fontRef>
        </p:style>
      </p:cxnSp>
      <p:cxnSp>
        <p:nvCxnSpPr>
          <p:cNvPr id="4" name="Straight Connector 3">
            <a:extLst>
              <a:ext uri="{FF2B5EF4-FFF2-40B4-BE49-F238E27FC236}">
                <a16:creationId xmlns:a16="http://schemas.microsoft.com/office/drawing/2014/main" id="{9697BCC7-160E-3231-8D6B-AC0FA3049545}"/>
              </a:ext>
            </a:extLst>
          </p:cNvPr>
          <p:cNvCxnSpPr>
            <a:cxnSpLocks/>
          </p:cNvCxnSpPr>
          <p:nvPr/>
        </p:nvCxnSpPr>
        <p:spPr>
          <a:xfrm>
            <a:off x="0" y="5028578"/>
            <a:ext cx="5419023" cy="0"/>
          </a:xfrm>
          <a:prstGeom prst="line">
            <a:avLst/>
          </a:prstGeom>
          <a:ln w="38100"/>
        </p:spPr>
        <p:style>
          <a:lnRef idx="2">
            <a:schemeClr val="accent2"/>
          </a:lnRef>
          <a:fillRef idx="0">
            <a:schemeClr val="accent2"/>
          </a:fillRef>
          <a:effectRef idx="1">
            <a:schemeClr val="accent2"/>
          </a:effectRef>
          <a:fontRef idx="minor">
            <a:schemeClr val="tx1"/>
          </a:fontRef>
        </p:style>
      </p:cxnSp>
      <p:cxnSp>
        <p:nvCxnSpPr>
          <p:cNvPr id="9" name="Straight Connector 8">
            <a:extLst>
              <a:ext uri="{FF2B5EF4-FFF2-40B4-BE49-F238E27FC236}">
                <a16:creationId xmlns:a16="http://schemas.microsoft.com/office/drawing/2014/main" id="{314B4A6C-BDF3-0646-2889-CBA203B28148}"/>
              </a:ext>
            </a:extLst>
          </p:cNvPr>
          <p:cNvCxnSpPr>
            <a:cxnSpLocks/>
          </p:cNvCxnSpPr>
          <p:nvPr/>
        </p:nvCxnSpPr>
        <p:spPr>
          <a:xfrm>
            <a:off x="0" y="5902873"/>
            <a:ext cx="5419023" cy="0"/>
          </a:xfrm>
          <a:prstGeom prst="line">
            <a:avLst/>
          </a:prstGeom>
          <a:ln w="38100"/>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E5E9420D-B34B-E4AC-9D92-312A11A72332}"/>
              </a:ext>
            </a:extLst>
          </p:cNvPr>
          <p:cNvCxnSpPr>
            <a:cxnSpLocks/>
          </p:cNvCxnSpPr>
          <p:nvPr/>
        </p:nvCxnSpPr>
        <p:spPr>
          <a:xfrm>
            <a:off x="5419023" y="5028578"/>
            <a:ext cx="0" cy="874295"/>
          </a:xfrm>
          <a:prstGeom prst="line">
            <a:avLst/>
          </a:prstGeom>
          <a:ln w="38100"/>
        </p:spPr>
        <p:style>
          <a:lnRef idx="2">
            <a:schemeClr val="accent2"/>
          </a:lnRef>
          <a:fillRef idx="0">
            <a:schemeClr val="accent2"/>
          </a:fillRef>
          <a:effectRef idx="1">
            <a:schemeClr val="accent2"/>
          </a:effectRef>
          <a:fontRef idx="minor">
            <a:schemeClr val="tx1"/>
          </a:fontRef>
        </p:style>
      </p:cxnSp>
      <p:cxnSp>
        <p:nvCxnSpPr>
          <p:cNvPr id="13" name="Straight Connector 12">
            <a:extLst>
              <a:ext uri="{FF2B5EF4-FFF2-40B4-BE49-F238E27FC236}">
                <a16:creationId xmlns:a16="http://schemas.microsoft.com/office/drawing/2014/main" id="{083D6E69-E40F-492B-24DA-1EC496E7DCFB}"/>
              </a:ext>
            </a:extLst>
          </p:cNvPr>
          <p:cNvCxnSpPr>
            <a:cxnSpLocks/>
          </p:cNvCxnSpPr>
          <p:nvPr/>
        </p:nvCxnSpPr>
        <p:spPr>
          <a:xfrm>
            <a:off x="0" y="5028578"/>
            <a:ext cx="0" cy="874295"/>
          </a:xfrm>
          <a:prstGeom prst="line">
            <a:avLst/>
          </a:prstGeom>
          <a:ln w="38100"/>
        </p:spPr>
        <p:style>
          <a:lnRef idx="2">
            <a:schemeClr val="accent2"/>
          </a:lnRef>
          <a:fillRef idx="0">
            <a:schemeClr val="accent2"/>
          </a:fillRef>
          <a:effectRef idx="1">
            <a:schemeClr val="accent2"/>
          </a:effectRef>
          <a:fontRef idx="minor">
            <a:schemeClr val="tx1"/>
          </a:fontRef>
        </p:style>
      </p:cxnSp>
      <p:sp>
        <p:nvSpPr>
          <p:cNvPr id="7" name="Rectangle 6">
            <a:extLst>
              <a:ext uri="{FF2B5EF4-FFF2-40B4-BE49-F238E27FC236}">
                <a16:creationId xmlns:a16="http://schemas.microsoft.com/office/drawing/2014/main" id="{365772AC-0F1D-35C6-80A7-7BD9C9A31FF4}"/>
              </a:ext>
            </a:extLst>
          </p:cNvPr>
          <p:cNvSpPr/>
          <p:nvPr/>
        </p:nvSpPr>
        <p:spPr>
          <a:xfrm>
            <a:off x="8774" y="6766560"/>
            <a:ext cx="91440" cy="9144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648648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93D6E-2BC2-E20C-30B5-79358CA311A2}"/>
            </a:ext>
          </a:extLst>
        </p:cNvPr>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17749A52-5F64-19FA-AA9E-762D2FFA079F}"/>
              </a:ext>
            </a:extLst>
          </p:cNvPr>
          <p:cNvPicPr>
            <a:picLocks noGrp="1" noChangeAspect="1"/>
          </p:cNvPicPr>
          <p:nvPr>
            <p:ph idx="1"/>
          </p:nvPr>
        </p:nvPicPr>
        <p:blipFill>
          <a:blip r:embed="rId3"/>
          <a:stretch>
            <a:fillRect/>
          </a:stretch>
        </p:blipFill>
        <p:spPr bwMode="auto">
          <a:xfrm>
            <a:off x="291548" y="3415596"/>
            <a:ext cx="3992217" cy="2958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a:extLst>
              <a:ext uri="{FF2B5EF4-FFF2-40B4-BE49-F238E27FC236}">
                <a16:creationId xmlns:a16="http://schemas.microsoft.com/office/drawing/2014/main" id="{206D7E06-7F06-4D88-72FA-A831564D4084}"/>
              </a:ext>
            </a:extLst>
          </p:cNvPr>
          <p:cNvSpPr>
            <a:spLocks noGrp="1"/>
          </p:cNvSpPr>
          <p:nvPr>
            <p:ph type="title"/>
          </p:nvPr>
        </p:nvSpPr>
        <p:spPr/>
        <p:txBody>
          <a:bodyPr/>
          <a:lstStyle/>
          <a:p>
            <a:r>
              <a:rPr lang="en-US">
                <a:latin typeface="Impact"/>
              </a:rPr>
              <a:t>I</a:t>
            </a:r>
            <a:r>
              <a:rPr lang="en-US" baseline="-25000">
                <a:latin typeface="Impact"/>
              </a:rPr>
              <a:t>CC</a:t>
            </a:r>
            <a:r>
              <a:rPr lang="en-US">
                <a:latin typeface="Impact"/>
              </a:rPr>
              <a:t> and I</a:t>
            </a:r>
            <a:r>
              <a:rPr lang="en-US" baseline="-25000">
                <a:latin typeface="Impact"/>
              </a:rPr>
              <a:t>CF  </a:t>
            </a:r>
            <a:r>
              <a:rPr lang="en-US">
                <a:latin typeface="Impact"/>
              </a:rPr>
              <a:t>in </a:t>
            </a:r>
            <a:r>
              <a:rPr lang="en-US" err="1">
                <a:latin typeface="Impact"/>
              </a:rPr>
              <a:t>AASHTOWare</a:t>
            </a:r>
            <a:r>
              <a:rPr lang="en-US">
                <a:latin typeface="Impact"/>
              </a:rPr>
              <a:t> Safety</a:t>
            </a:r>
          </a:p>
        </p:txBody>
      </p:sp>
      <p:sp>
        <p:nvSpPr>
          <p:cNvPr id="3" name="Rectangle 2">
            <a:extLst>
              <a:ext uri="{FF2B5EF4-FFF2-40B4-BE49-F238E27FC236}">
                <a16:creationId xmlns:a16="http://schemas.microsoft.com/office/drawing/2014/main" id="{E87CAC93-AD06-768A-301F-F3A0A0FABE65}"/>
              </a:ext>
            </a:extLst>
          </p:cNvPr>
          <p:cNvSpPr/>
          <p:nvPr/>
        </p:nvSpPr>
        <p:spPr>
          <a:xfrm>
            <a:off x="8774" y="6766560"/>
            <a:ext cx="91440" cy="91440"/>
          </a:xfrm>
          <a:prstGeom prst="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FD25403-7051-C1E8-391F-8AA115A3AFE1}"/>
                  </a:ext>
                </a:extLst>
              </p:cNvPr>
              <p:cNvSpPr txBox="1"/>
              <p:nvPr/>
            </p:nvSpPr>
            <p:spPr>
              <a:xfrm>
                <a:off x="482449" y="1556647"/>
                <a:ext cx="6131292" cy="667427"/>
              </a:xfrm>
              <a:prstGeom prst="rect">
                <a:avLst/>
              </a:prstGeom>
              <a:noFill/>
            </p:spPr>
            <p:txBody>
              <a:bodyPr wrap="square">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a:rPr lang="en-US" b="0" i="1" smtClean="0">
                              <a:latin typeface="Cambria Math" panose="02040503050406030204" pitchFamily="18" charset="0"/>
                            </a:rPr>
                            <m:t>𝐶𝐶</m:t>
                          </m:r>
                        </m:sub>
                      </m:sSub>
                      <m:r>
                        <a:rPr lang="en-US" i="0">
                          <a:latin typeface="Cambria Math" panose="02040503050406030204" pitchFamily="18" charset="0"/>
                        </a:rPr>
                        <m:t>= </m:t>
                      </m:r>
                      <m:f>
                        <m:fPr>
                          <m:ctrlPr>
                            <a:rPr lang="en-US" i="1">
                              <a:latin typeface="Cambria Math" panose="02040503050406030204" pitchFamily="18" charset="0"/>
                            </a:rPr>
                          </m:ctrlPr>
                        </m:fPr>
                        <m:num>
                          <m:r>
                            <a:rPr lang="en-US" i="1">
                              <a:latin typeface="Cambria Math" panose="02040503050406030204" pitchFamily="18" charset="0"/>
                            </a:rPr>
                            <m:t>𝐸𝑥𝑝𝑒𝑐𝑡𝑒𝑑</m:t>
                          </m:r>
                          <m:r>
                            <a:rPr lang="en-US" i="0">
                              <a:latin typeface="Cambria Math" panose="02040503050406030204" pitchFamily="18" charset="0"/>
                            </a:rPr>
                            <m:t> </m:t>
                          </m:r>
                          <m:r>
                            <a:rPr lang="en-US" i="1">
                              <a:latin typeface="Cambria Math" panose="02040503050406030204" pitchFamily="18" charset="0"/>
                            </a:rPr>
                            <m:t>𝐸𝑃𝐷𝑂</m:t>
                          </m:r>
                          <m:r>
                            <a:rPr lang="en-US" i="0">
                              <a:latin typeface="Cambria Math" panose="02040503050406030204" pitchFamily="18" charset="0"/>
                            </a:rPr>
                            <m:t>−</m:t>
                          </m:r>
                          <m:r>
                            <a:rPr lang="en-US" i="1">
                              <a:latin typeface="Cambria Math" panose="02040503050406030204" pitchFamily="18" charset="0"/>
                            </a:rPr>
                            <m:t>𝑃𝑟𝑒𝑑𝑖𝑐𝑡𝑒𝑑</m:t>
                          </m:r>
                          <m:r>
                            <a:rPr lang="en-US" i="0">
                              <a:latin typeface="Cambria Math" panose="02040503050406030204" pitchFamily="18" charset="0"/>
                            </a:rPr>
                            <m:t> </m:t>
                          </m:r>
                          <m:r>
                            <a:rPr lang="en-US" i="1">
                              <a:latin typeface="Cambria Math" panose="02040503050406030204" pitchFamily="18" charset="0"/>
                            </a:rPr>
                            <m:t>𝐸</m:t>
                          </m:r>
                          <m:r>
                            <a:rPr lang="en-US" b="0" i="1" smtClean="0">
                              <a:latin typeface="Cambria Math" panose="02040503050406030204" pitchFamily="18" charset="0"/>
                            </a:rPr>
                            <m:t>𝑃𝐷</m:t>
                          </m:r>
                          <m:r>
                            <a:rPr lang="en-US" i="1">
                              <a:latin typeface="Cambria Math" panose="02040503050406030204" pitchFamily="18" charset="0"/>
                            </a:rPr>
                            <m:t>𝑂</m:t>
                          </m:r>
                        </m:num>
                        <m:den>
                          <m:r>
                            <a:rPr lang="en-US" i="1" smtClean="0">
                              <a:latin typeface="Cambria Math" panose="02040503050406030204" pitchFamily="18" charset="0"/>
                            </a:rPr>
                            <m:t>𝑆𝑃𝐹</m:t>
                          </m:r>
                          <m:r>
                            <a:rPr lang="en-US" i="0" smtClean="0">
                              <a:latin typeface="Cambria Math" panose="02040503050406030204" pitchFamily="18" charset="0"/>
                            </a:rPr>
                            <m:t> </m:t>
                          </m:r>
                          <m:r>
                            <a:rPr lang="en-US" i="1">
                              <a:latin typeface="Cambria Math" panose="02040503050406030204" pitchFamily="18" charset="0"/>
                            </a:rPr>
                            <m:t>𝐸𝑥𝑐𝑒𝑠𝑠</m:t>
                          </m:r>
                          <m:r>
                            <a:rPr lang="en-US" i="0">
                              <a:latin typeface="Cambria Math" panose="02040503050406030204" pitchFamily="18" charset="0"/>
                            </a:rPr>
                            <m:t> </m:t>
                          </m:r>
                          <m:r>
                            <a:rPr lang="en-US" i="1">
                              <a:latin typeface="Cambria Math" panose="02040503050406030204" pitchFamily="18" charset="0"/>
                            </a:rPr>
                            <m:t>𝐸𝑃𝐷𝑂</m:t>
                          </m:r>
                          <m:r>
                            <a:rPr lang="en-US" i="0">
                              <a:latin typeface="Cambria Math" panose="02040503050406030204" pitchFamily="18" charset="0"/>
                            </a:rPr>
                            <m:t> </m:t>
                          </m:r>
                          <m:r>
                            <a:rPr lang="en-US" b="0" i="0" smtClean="0">
                              <a:latin typeface="Cambria Math" panose="02040503050406030204" pitchFamily="18" charset="0"/>
                            </a:rPr>
                            <m:t>(</m:t>
                          </m:r>
                          <m:r>
                            <a:rPr lang="en-US" i="1">
                              <a:latin typeface="Cambria Math" panose="02040503050406030204" pitchFamily="18" charset="0"/>
                            </a:rPr>
                            <m:t>𝑆𝑡𝑎𝑛𝑑𝑎𝑟𝑑</m:t>
                          </m:r>
                          <m:r>
                            <a:rPr lang="en-US" i="0">
                              <a:latin typeface="Cambria Math" panose="02040503050406030204" pitchFamily="18" charset="0"/>
                            </a:rPr>
                            <m:t> </m:t>
                          </m:r>
                          <m:r>
                            <a:rPr lang="en-US" i="1">
                              <a:latin typeface="Cambria Math" panose="02040503050406030204" pitchFamily="18" charset="0"/>
                            </a:rPr>
                            <m:t>𝐷𝑒𝑣𝑖𝑎𝑡𝑖𝑜𝑛</m:t>
                          </m:r>
                          <m:r>
                            <a:rPr lang="en-US" b="0" i="1" smtClean="0">
                              <a:latin typeface="Cambria Math" panose="02040503050406030204" pitchFamily="18" charset="0"/>
                            </a:rPr>
                            <m:t>)</m:t>
                          </m:r>
                        </m:den>
                      </m:f>
                    </m:oMath>
                  </m:oMathPara>
                </a14:m>
                <a:endParaRPr lang="en-US"/>
              </a:p>
            </p:txBody>
          </p:sp>
        </mc:Choice>
        <mc:Fallback xmlns="">
          <p:sp>
            <p:nvSpPr>
              <p:cNvPr id="6" name="TextBox 5">
                <a:extLst>
                  <a:ext uri="{FF2B5EF4-FFF2-40B4-BE49-F238E27FC236}">
                    <a16:creationId xmlns:a16="http://schemas.microsoft.com/office/drawing/2014/main" id="{4FD25403-7051-C1E8-391F-8AA115A3AFE1}"/>
                  </a:ext>
                </a:extLst>
              </p:cNvPr>
              <p:cNvSpPr txBox="1">
                <a:spLocks noRot="1" noChangeAspect="1" noMove="1" noResize="1" noEditPoints="1" noAdjustHandles="1" noChangeArrowheads="1" noChangeShapeType="1" noTextEdit="1"/>
              </p:cNvSpPr>
              <p:nvPr/>
            </p:nvSpPr>
            <p:spPr>
              <a:xfrm>
                <a:off x="482449" y="1556647"/>
                <a:ext cx="6131292" cy="66742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A95EBC5-2B52-58B3-3CA1-6C59008875A3}"/>
                  </a:ext>
                </a:extLst>
              </p:cNvPr>
              <p:cNvSpPr txBox="1"/>
              <p:nvPr/>
            </p:nvSpPr>
            <p:spPr>
              <a:xfrm>
                <a:off x="482449" y="2427860"/>
                <a:ext cx="6385490" cy="667427"/>
              </a:xfrm>
              <a:prstGeom prst="rect">
                <a:avLst/>
              </a:prstGeom>
              <a:noFill/>
            </p:spPr>
            <p:txBody>
              <a:bodyPr wrap="square">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a:rPr lang="en-US" b="0" i="1" smtClean="0">
                              <a:latin typeface="Cambria Math" panose="02040503050406030204" pitchFamily="18" charset="0"/>
                            </a:rPr>
                            <m:t>𝐶𝐹</m:t>
                          </m:r>
                        </m:sub>
                      </m:sSub>
                      <m:r>
                        <a:rPr lang="en-US" i="0">
                          <a:latin typeface="Cambria Math" panose="02040503050406030204" pitchFamily="18" charset="0"/>
                        </a:rPr>
                        <m:t>= </m:t>
                      </m:r>
                      <m:f>
                        <m:fPr>
                          <m:ctrlPr>
                            <a:rPr lang="en-US" i="1">
                              <a:latin typeface="Cambria Math" panose="02040503050406030204" pitchFamily="18" charset="0"/>
                            </a:rPr>
                          </m:ctrlPr>
                        </m:fPr>
                        <m:num>
                          <m:r>
                            <a:rPr lang="en-US" i="1">
                              <a:latin typeface="Cambria Math" panose="02040503050406030204" pitchFamily="18" charset="0"/>
                            </a:rPr>
                            <m:t>𝐸𝑥𝑝𝑒𝑐𝑡𝑒𝑑</m:t>
                          </m:r>
                          <m:r>
                            <a:rPr lang="en-US" b="0" i="1" smtClean="0">
                              <a:latin typeface="Cambria Math" panose="02040503050406030204" pitchFamily="18" charset="0"/>
                            </a:rPr>
                            <m:t> </m:t>
                          </m:r>
                          <m:r>
                            <a:rPr lang="en-US" i="1">
                              <a:latin typeface="Cambria Math" panose="02040503050406030204" pitchFamily="18" charset="0"/>
                            </a:rPr>
                            <m:t>𝐶𝑟𝑎𝑠ℎ𝑒𝑠</m:t>
                          </m:r>
                          <m:r>
                            <a:rPr lang="en-US" i="0">
                              <a:latin typeface="Cambria Math" panose="02040503050406030204" pitchFamily="18" charset="0"/>
                            </a:rPr>
                            <m:t>−</m:t>
                          </m:r>
                          <m:r>
                            <a:rPr lang="en-US" i="1">
                              <a:latin typeface="Cambria Math" panose="02040503050406030204" pitchFamily="18" charset="0"/>
                            </a:rPr>
                            <m:t>𝑃𝑟𝑒𝑑𝑖𝑐𝑡𝑒𝑑</m:t>
                          </m:r>
                          <m:r>
                            <a:rPr lang="en-US" i="0">
                              <a:latin typeface="Cambria Math" panose="02040503050406030204" pitchFamily="18" charset="0"/>
                            </a:rPr>
                            <m:t> </m:t>
                          </m:r>
                          <m:r>
                            <a:rPr lang="en-US" b="0" i="1" smtClean="0">
                              <a:latin typeface="Cambria Math" panose="02040503050406030204" pitchFamily="18" charset="0"/>
                            </a:rPr>
                            <m:t>𝐶𝑟𝑎𝑠ℎ𝑒𝑠</m:t>
                          </m:r>
                        </m:num>
                        <m:den>
                          <m:r>
                            <a:rPr lang="en-US" i="1">
                              <a:latin typeface="Cambria Math" panose="02040503050406030204" pitchFamily="18" charset="0"/>
                            </a:rPr>
                            <m:t>𝑆𝑃𝐹</m:t>
                          </m:r>
                          <m:r>
                            <a:rPr lang="en-US" i="0">
                              <a:latin typeface="Cambria Math" panose="02040503050406030204" pitchFamily="18" charset="0"/>
                            </a:rPr>
                            <m:t> </m:t>
                          </m:r>
                          <m:r>
                            <a:rPr lang="en-US" i="1">
                              <a:latin typeface="Cambria Math" panose="02040503050406030204" pitchFamily="18" charset="0"/>
                            </a:rPr>
                            <m:t>𝐸𝑥𝑐𝑒𝑠𝑠</m:t>
                          </m:r>
                          <m:r>
                            <a:rPr lang="en-US" b="0" i="1" smtClean="0">
                              <a:latin typeface="Cambria Math" panose="02040503050406030204" pitchFamily="18" charset="0"/>
                            </a:rPr>
                            <m:t> </m:t>
                          </m:r>
                          <m:r>
                            <a:rPr lang="en-US" i="1">
                              <a:latin typeface="Cambria Math" panose="02040503050406030204" pitchFamily="18" charset="0"/>
                            </a:rPr>
                            <m:t>𝐶𝑟𝑎𝑠ℎ𝑒𝑠</m:t>
                          </m:r>
                          <m:r>
                            <a:rPr lang="en-US" b="0" i="1" smtClean="0">
                              <a:latin typeface="Cambria Math" panose="02040503050406030204" pitchFamily="18" charset="0"/>
                            </a:rPr>
                            <m:t> (</m:t>
                          </m:r>
                          <m:r>
                            <a:rPr lang="en-US" i="1">
                              <a:latin typeface="Cambria Math" panose="02040503050406030204" pitchFamily="18" charset="0"/>
                            </a:rPr>
                            <m:t>𝑆𝑡𝑎𝑛𝑑𝑎𝑟𝑑</m:t>
                          </m:r>
                          <m:r>
                            <a:rPr lang="en-US" i="0">
                              <a:latin typeface="Cambria Math" panose="02040503050406030204" pitchFamily="18" charset="0"/>
                            </a:rPr>
                            <m:t> </m:t>
                          </m:r>
                          <m:r>
                            <a:rPr lang="en-US" i="1">
                              <a:latin typeface="Cambria Math" panose="02040503050406030204" pitchFamily="18" charset="0"/>
                            </a:rPr>
                            <m:t>𝐷𝑒𝑣𝑖𝑎𝑡𝑖𝑜𝑛</m:t>
                          </m:r>
                          <m:r>
                            <a:rPr lang="en-US" b="0" i="1" smtClean="0">
                              <a:latin typeface="Cambria Math" panose="02040503050406030204" pitchFamily="18" charset="0"/>
                            </a:rPr>
                            <m:t>)</m:t>
                          </m:r>
                        </m:den>
                      </m:f>
                    </m:oMath>
                  </m:oMathPara>
                </a14:m>
                <a:endParaRPr lang="en-US"/>
              </a:p>
            </p:txBody>
          </p:sp>
        </mc:Choice>
        <mc:Fallback xmlns="">
          <p:sp>
            <p:nvSpPr>
              <p:cNvPr id="8" name="TextBox 7">
                <a:extLst>
                  <a:ext uri="{FF2B5EF4-FFF2-40B4-BE49-F238E27FC236}">
                    <a16:creationId xmlns:a16="http://schemas.microsoft.com/office/drawing/2014/main" id="{9A95EBC5-2B52-58B3-3CA1-6C59008875A3}"/>
                  </a:ext>
                </a:extLst>
              </p:cNvPr>
              <p:cNvSpPr txBox="1">
                <a:spLocks noRot="1" noChangeAspect="1" noMove="1" noResize="1" noEditPoints="1" noAdjustHandles="1" noChangeArrowheads="1" noChangeShapeType="1" noTextEdit="1"/>
              </p:cNvSpPr>
              <p:nvPr/>
            </p:nvSpPr>
            <p:spPr>
              <a:xfrm>
                <a:off x="482449" y="2427860"/>
                <a:ext cx="6385490" cy="667427"/>
              </a:xfrm>
              <a:prstGeom prst="rect">
                <a:avLst/>
              </a:prstGeom>
              <a:blipFill>
                <a:blip r:embed="rId5"/>
                <a:stretch>
                  <a:fillRect/>
                </a:stretch>
              </a:blipFill>
            </p:spPr>
            <p:txBody>
              <a:bodyPr/>
              <a:lstStyle/>
              <a:p>
                <a:r>
                  <a:rPr lang="en-US">
                    <a:noFill/>
                  </a:rPr>
                  <a:t> </a:t>
                </a:r>
              </a:p>
            </p:txBody>
          </p:sp>
        </mc:Fallback>
      </mc:AlternateContent>
      <p:pic>
        <p:nvPicPr>
          <p:cNvPr id="12" name="Picture 11">
            <a:extLst>
              <a:ext uri="{FF2B5EF4-FFF2-40B4-BE49-F238E27FC236}">
                <a16:creationId xmlns:a16="http://schemas.microsoft.com/office/drawing/2014/main" id="{A60D3F90-32E6-427A-3F86-806D025D2AD9}"/>
              </a:ext>
            </a:extLst>
          </p:cNvPr>
          <p:cNvPicPr>
            <a:picLocks noChangeAspect="1"/>
          </p:cNvPicPr>
          <p:nvPr/>
        </p:nvPicPr>
        <p:blipFill>
          <a:blip r:embed="rId6"/>
          <a:stretch>
            <a:fillRect/>
          </a:stretch>
        </p:blipFill>
        <p:spPr>
          <a:xfrm>
            <a:off x="4642415" y="3546730"/>
            <a:ext cx="4451048" cy="2468369"/>
          </a:xfrm>
          <a:prstGeom prst="rect">
            <a:avLst/>
          </a:prstGeom>
        </p:spPr>
      </p:pic>
    </p:spTree>
    <p:extLst>
      <p:ext uri="{BB962C8B-B14F-4D97-AF65-F5344CB8AC3E}">
        <p14:creationId xmlns:p14="http://schemas.microsoft.com/office/powerpoint/2010/main" val="88946524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25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 calcmode="lin" valueType="num">
                                      <p:cBhvr>
                                        <p:cTn id="20" dur="1000" fill="hold"/>
                                        <p:tgtEl>
                                          <p:spTgt spid="10"/>
                                        </p:tgtEl>
                                        <p:attrNameLst>
                                          <p:attrName>style.rotation</p:attrName>
                                        </p:attrNameLst>
                                      </p:cBhvr>
                                      <p:tavLst>
                                        <p:tav tm="0">
                                          <p:val>
                                            <p:fltVal val="90"/>
                                          </p:val>
                                        </p:tav>
                                        <p:tav tm="100000">
                                          <p:val>
                                            <p:fltVal val="0"/>
                                          </p:val>
                                        </p:tav>
                                      </p:tavLst>
                                    </p:anim>
                                    <p:animEffect transition="in" filter="fade">
                                      <p:cBhvr>
                                        <p:cTn id="21" dur="1000"/>
                                        <p:tgtEl>
                                          <p:spTgt spid="10"/>
                                        </p:tgtEl>
                                      </p:cBhvr>
                                    </p:animEffect>
                                  </p:childTnLst>
                                </p:cTn>
                              </p:par>
                            </p:childTnLst>
                          </p:cTn>
                        </p:par>
                        <p:par>
                          <p:cTn id="22" fill="hold">
                            <p:stCondLst>
                              <p:cond delay="1000"/>
                            </p:stCondLst>
                            <p:childTnLst>
                              <p:par>
                                <p:cTn id="23" presetID="53" presetClass="entr" presetSubtype="16" fill="hold" nodeType="afterEffect">
                                  <p:stCondLst>
                                    <p:cond delay="50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20FA9-B420-E821-7120-DE5F61B213E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DAF8218-4643-E745-24A5-C0F1003C4C85}"/>
              </a:ext>
            </a:extLst>
          </p:cNvPr>
          <p:cNvSpPr/>
          <p:nvPr/>
        </p:nvSpPr>
        <p:spPr>
          <a:xfrm>
            <a:off x="8774" y="6766560"/>
            <a:ext cx="91440" cy="91440"/>
          </a:xfrm>
          <a:prstGeom prst="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
        <p:nvSpPr>
          <p:cNvPr id="4" name="Title 3">
            <a:extLst>
              <a:ext uri="{FF2B5EF4-FFF2-40B4-BE49-F238E27FC236}">
                <a16:creationId xmlns:a16="http://schemas.microsoft.com/office/drawing/2014/main" id="{189FC7A2-E17A-8F01-1854-C302B841B5AE}"/>
              </a:ext>
            </a:extLst>
          </p:cNvPr>
          <p:cNvSpPr>
            <a:spLocks noGrp="1"/>
          </p:cNvSpPr>
          <p:nvPr>
            <p:ph type="title"/>
          </p:nvPr>
        </p:nvSpPr>
        <p:spPr/>
        <p:txBody>
          <a:bodyPr/>
          <a:lstStyle/>
          <a:p>
            <a:r>
              <a:rPr lang="en-US"/>
              <a:t>Network Screening: The Old Way</a:t>
            </a:r>
          </a:p>
        </p:txBody>
      </p:sp>
      <p:pic>
        <p:nvPicPr>
          <p:cNvPr id="3" name="Picture 2">
            <a:extLst>
              <a:ext uri="{FF2B5EF4-FFF2-40B4-BE49-F238E27FC236}">
                <a16:creationId xmlns:a16="http://schemas.microsoft.com/office/drawing/2014/main" id="{2A96CB96-DD75-DF04-BC58-5B09A6EAB975}"/>
              </a:ext>
            </a:extLst>
          </p:cNvPr>
          <p:cNvPicPr>
            <a:picLocks noChangeAspect="1"/>
          </p:cNvPicPr>
          <p:nvPr/>
        </p:nvPicPr>
        <p:blipFill>
          <a:blip r:embed="rId3"/>
          <a:stretch>
            <a:fillRect/>
          </a:stretch>
        </p:blipFill>
        <p:spPr>
          <a:xfrm>
            <a:off x="284922" y="1157792"/>
            <a:ext cx="9886127" cy="5213821"/>
          </a:xfrm>
          <a:prstGeom prst="rect">
            <a:avLst/>
          </a:prstGeom>
          <a:ln w="28575">
            <a:solidFill>
              <a:schemeClr val="tx1"/>
            </a:solidFill>
          </a:ln>
        </p:spPr>
      </p:pic>
      <p:pic>
        <p:nvPicPr>
          <p:cNvPr id="7" name="Picture 6">
            <a:extLst>
              <a:ext uri="{FF2B5EF4-FFF2-40B4-BE49-F238E27FC236}">
                <a16:creationId xmlns:a16="http://schemas.microsoft.com/office/drawing/2014/main" id="{4C081126-7B09-FB78-8593-C4415CA73B5E}"/>
              </a:ext>
            </a:extLst>
          </p:cNvPr>
          <p:cNvPicPr>
            <a:picLocks noChangeAspect="1"/>
          </p:cNvPicPr>
          <p:nvPr/>
        </p:nvPicPr>
        <p:blipFill>
          <a:blip r:embed="rId4"/>
          <a:stretch>
            <a:fillRect/>
          </a:stretch>
        </p:blipFill>
        <p:spPr>
          <a:xfrm>
            <a:off x="9073425" y="1773736"/>
            <a:ext cx="2553056" cy="2734057"/>
          </a:xfrm>
          <a:prstGeom prst="rect">
            <a:avLst/>
          </a:prstGeom>
          <a:ln w="38100">
            <a:solidFill>
              <a:schemeClr val="accent1">
                <a:lumMod val="40000"/>
                <a:lumOff val="60000"/>
              </a:schemeClr>
            </a:solidFill>
          </a:ln>
        </p:spPr>
      </p:pic>
      <p:cxnSp>
        <p:nvCxnSpPr>
          <p:cNvPr id="10" name="Straight Arrow Connector 9">
            <a:extLst>
              <a:ext uri="{FF2B5EF4-FFF2-40B4-BE49-F238E27FC236}">
                <a16:creationId xmlns:a16="http://schemas.microsoft.com/office/drawing/2014/main" id="{7F9A1C3D-D989-5435-6710-4DB14FEA300A}"/>
              </a:ext>
            </a:extLst>
          </p:cNvPr>
          <p:cNvCxnSpPr>
            <a:cxnSpLocks/>
          </p:cNvCxnSpPr>
          <p:nvPr/>
        </p:nvCxnSpPr>
        <p:spPr>
          <a:xfrm flipV="1">
            <a:off x="5575852" y="2623930"/>
            <a:ext cx="3497573" cy="536713"/>
          </a:xfrm>
          <a:prstGeom prst="straightConnector1">
            <a:avLst/>
          </a:prstGeom>
          <a:ln w="57150">
            <a:solidFill>
              <a:schemeClr val="accent1">
                <a:lumMod val="40000"/>
                <a:lumOff val="60000"/>
              </a:schemeClr>
            </a:solidFill>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309632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C1ECB-F0CB-326B-A839-6D3EC197A83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6C54B40-22E6-EB65-8ABB-659915E4A5A2}"/>
              </a:ext>
            </a:extLst>
          </p:cNvPr>
          <p:cNvSpPr/>
          <p:nvPr/>
        </p:nvSpPr>
        <p:spPr>
          <a:xfrm>
            <a:off x="8774" y="6766560"/>
            <a:ext cx="91440" cy="91440"/>
          </a:xfrm>
          <a:prstGeom prst="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pic>
        <p:nvPicPr>
          <p:cNvPr id="13" name="Picture 12">
            <a:extLst>
              <a:ext uri="{FF2B5EF4-FFF2-40B4-BE49-F238E27FC236}">
                <a16:creationId xmlns:a16="http://schemas.microsoft.com/office/drawing/2014/main" id="{AC1F6219-797D-FC7D-8145-E989A6986608}"/>
              </a:ext>
            </a:extLst>
          </p:cNvPr>
          <p:cNvPicPr>
            <a:picLocks noGrp="1" noRot="1" noChangeAspect="1" noMove="1" noResize="1" noEditPoints="1" noAdjustHandles="1" noChangeArrowheads="1" noChangeShapeType="1" noCrop="1"/>
          </p:cNvPicPr>
          <p:nvPr/>
        </p:nvPicPr>
        <p:blipFill>
          <a:blip r:embed="rId3"/>
          <a:stretch>
            <a:fillRect/>
          </a:stretch>
        </p:blipFill>
        <p:spPr>
          <a:xfrm>
            <a:off x="0" y="566834"/>
            <a:ext cx="12192000" cy="5724332"/>
          </a:xfrm>
          <a:prstGeom prst="rect">
            <a:avLst/>
          </a:prstGeom>
        </p:spPr>
      </p:pic>
      <p:sp>
        <p:nvSpPr>
          <p:cNvPr id="14" name="Rectangle 13">
            <a:extLst>
              <a:ext uri="{FF2B5EF4-FFF2-40B4-BE49-F238E27FC236}">
                <a16:creationId xmlns:a16="http://schemas.microsoft.com/office/drawing/2014/main" id="{FEC242CC-1A16-2771-D3BF-02C729E6B706}"/>
              </a:ext>
            </a:extLst>
          </p:cNvPr>
          <p:cNvSpPr/>
          <p:nvPr/>
        </p:nvSpPr>
        <p:spPr>
          <a:xfrm>
            <a:off x="34036" y="566834"/>
            <a:ext cx="2375790" cy="29787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4CBE611-B23F-2B2E-4F3F-D3EAEDC7D123}"/>
              </a:ext>
            </a:extLst>
          </p:cNvPr>
          <p:cNvSpPr/>
          <p:nvPr/>
        </p:nvSpPr>
        <p:spPr>
          <a:xfrm>
            <a:off x="10410824" y="1052608"/>
            <a:ext cx="1409701" cy="495766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7148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300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10;&#10;AI-generated content may be incorrect.">
            <a:extLst>
              <a:ext uri="{FF2B5EF4-FFF2-40B4-BE49-F238E27FC236}">
                <a16:creationId xmlns:a16="http://schemas.microsoft.com/office/drawing/2014/main" id="{80FE27CA-CE88-B9C3-F318-62ADC9D52E7F}"/>
              </a:ext>
            </a:extLst>
          </p:cNvPr>
          <p:cNvPicPr>
            <a:picLocks noChangeAspect="1"/>
          </p:cNvPicPr>
          <p:nvPr/>
        </p:nvPicPr>
        <p:blipFill>
          <a:blip r:embed="rId3"/>
          <a:stretch>
            <a:fillRect/>
          </a:stretch>
        </p:blipFill>
        <p:spPr>
          <a:xfrm>
            <a:off x="0" y="553709"/>
            <a:ext cx="12192000" cy="5750581"/>
          </a:xfrm>
          <a:prstGeom prst="rect">
            <a:avLst/>
          </a:prstGeom>
        </p:spPr>
      </p:pic>
    </p:spTree>
    <p:extLst>
      <p:ext uri="{BB962C8B-B14F-4D97-AF65-F5344CB8AC3E}">
        <p14:creationId xmlns:p14="http://schemas.microsoft.com/office/powerpoint/2010/main" val="3535289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8194B-E213-6017-663B-A7E1B769D5AD}"/>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9E028534-5BF4-D16F-CB0C-468C4F307BEF}"/>
              </a:ext>
            </a:extLst>
          </p:cNvPr>
          <p:cNvPicPr>
            <a:picLocks noChangeAspect="1"/>
          </p:cNvPicPr>
          <p:nvPr/>
        </p:nvPicPr>
        <p:blipFill>
          <a:blip r:embed="rId3">
            <a:extLst>
              <a:ext uri="{28A0092B-C50C-407E-A947-70E740481C1C}">
                <a14:useLocalDpi xmlns:a14="http://schemas.microsoft.com/office/drawing/2010/main" val="0"/>
              </a:ext>
            </a:extLst>
          </a:blip>
          <a:srcRect l="16925" r="55400"/>
          <a:stretch>
            <a:fillRect/>
          </a:stretch>
        </p:blipFill>
        <p:spPr>
          <a:xfrm>
            <a:off x="5788152" y="827068"/>
            <a:ext cx="3374136" cy="5665807"/>
          </a:xfrm>
          <a:prstGeom prst="rect">
            <a:avLst/>
          </a:prstGeom>
        </p:spPr>
      </p:pic>
      <p:sp>
        <p:nvSpPr>
          <p:cNvPr id="4" name="Title 3">
            <a:extLst>
              <a:ext uri="{FF2B5EF4-FFF2-40B4-BE49-F238E27FC236}">
                <a16:creationId xmlns:a16="http://schemas.microsoft.com/office/drawing/2014/main" id="{FE196177-6161-23C2-8567-3F87611F9418}"/>
              </a:ext>
            </a:extLst>
          </p:cNvPr>
          <p:cNvSpPr>
            <a:spLocks noGrp="1"/>
          </p:cNvSpPr>
          <p:nvPr>
            <p:ph type="title"/>
          </p:nvPr>
        </p:nvSpPr>
        <p:spPr/>
        <p:txBody>
          <a:bodyPr/>
          <a:lstStyle/>
          <a:p>
            <a:r>
              <a:rPr lang="en-US"/>
              <a:t>Network Screening</a:t>
            </a:r>
          </a:p>
        </p:txBody>
      </p:sp>
      <p:pic>
        <p:nvPicPr>
          <p:cNvPr id="3" name="Picture 2">
            <a:extLst>
              <a:ext uri="{FF2B5EF4-FFF2-40B4-BE49-F238E27FC236}">
                <a16:creationId xmlns:a16="http://schemas.microsoft.com/office/drawing/2014/main" id="{E7AFF46B-8E40-107E-927C-AB98DB489C97}"/>
              </a:ext>
            </a:extLst>
          </p:cNvPr>
          <p:cNvPicPr>
            <a:picLocks noChangeAspect="1"/>
          </p:cNvPicPr>
          <p:nvPr/>
        </p:nvPicPr>
        <p:blipFill>
          <a:blip r:embed="rId4"/>
          <a:stretch>
            <a:fillRect/>
          </a:stretch>
        </p:blipFill>
        <p:spPr>
          <a:xfrm>
            <a:off x="0" y="2099945"/>
            <a:ext cx="5463387" cy="2581784"/>
          </a:xfrm>
          <a:prstGeom prst="rect">
            <a:avLst/>
          </a:prstGeom>
        </p:spPr>
      </p:pic>
      <p:pic>
        <p:nvPicPr>
          <p:cNvPr id="7" name="Graphic 6" descr="Fencing with solid fill">
            <a:extLst>
              <a:ext uri="{FF2B5EF4-FFF2-40B4-BE49-F238E27FC236}">
                <a16:creationId xmlns:a16="http://schemas.microsoft.com/office/drawing/2014/main" id="{1D6D0653-C976-CB1E-1784-D3F1E08DE74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88510" y="3015996"/>
            <a:ext cx="1886712" cy="1886712"/>
          </a:xfrm>
          <a:prstGeom prst="rect">
            <a:avLst/>
          </a:prstGeom>
        </p:spPr>
      </p:pic>
      <p:pic>
        <p:nvPicPr>
          <p:cNvPr id="16" name="Picture 15">
            <a:extLst>
              <a:ext uri="{FF2B5EF4-FFF2-40B4-BE49-F238E27FC236}">
                <a16:creationId xmlns:a16="http://schemas.microsoft.com/office/drawing/2014/main" id="{79814385-4494-591E-90C4-D79BAE8B2617}"/>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5111" r="96556">
                        <a14:foregroundMark x1="10778" y1="75833" x2="9778" y2="67583"/>
                        <a14:foregroundMark x1="9778" y1="67583" x2="12000" y2="66417"/>
                        <a14:foregroundMark x1="8444" y1="75500" x2="5222" y2="68000"/>
                        <a14:foregroundMark x1="5222" y1="68000" x2="7444" y2="66250"/>
                        <a14:foregroundMark x1="87889" y1="64833" x2="96556" y2="61167"/>
                        <a14:foregroundMark x1="96556" y1="61167" x2="88111" y2="55167"/>
                      </a14:backgroundRemoval>
                    </a14:imgEffect>
                  </a14:imgLayer>
                </a14:imgProps>
              </a:ext>
            </a:extLst>
          </a:blip>
          <a:srcRect t="15200" b="13733"/>
          <a:stretch>
            <a:fillRect/>
          </a:stretch>
        </p:blipFill>
        <p:spPr>
          <a:xfrm>
            <a:off x="6274689" y="-109664"/>
            <a:ext cx="2401062" cy="2275140"/>
          </a:xfrm>
          <a:prstGeom prst="rect">
            <a:avLst/>
          </a:prstGeom>
        </p:spPr>
      </p:pic>
      <p:pic>
        <p:nvPicPr>
          <p:cNvPr id="18" name="Picture 17">
            <a:extLst>
              <a:ext uri="{FF2B5EF4-FFF2-40B4-BE49-F238E27FC236}">
                <a16:creationId xmlns:a16="http://schemas.microsoft.com/office/drawing/2014/main" id="{D208F068-E4A5-12F9-D06F-AFBCDE830D2D}"/>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5111" r="96556">
                        <a14:foregroundMark x1="10778" y1="75833" x2="9778" y2="67583"/>
                        <a14:foregroundMark x1="9778" y1="67583" x2="12000" y2="66417"/>
                        <a14:foregroundMark x1="8444" y1="75500" x2="5222" y2="68000"/>
                        <a14:foregroundMark x1="5222" y1="68000" x2="7444" y2="66250"/>
                        <a14:foregroundMark x1="87889" y1="64833" x2="96556" y2="61167"/>
                        <a14:foregroundMark x1="96556" y1="61167" x2="88111" y2="55167"/>
                      </a14:backgroundRemoval>
                    </a14:imgEffect>
                  </a14:imgLayer>
                </a14:imgProps>
              </a:ext>
            </a:extLst>
          </a:blip>
          <a:srcRect t="15200" b="13733"/>
          <a:stretch>
            <a:fillRect/>
          </a:stretch>
        </p:blipFill>
        <p:spPr>
          <a:xfrm flipH="1">
            <a:off x="1531162" y="1027906"/>
            <a:ext cx="2401062" cy="2275140"/>
          </a:xfrm>
          <a:prstGeom prst="rect">
            <a:avLst/>
          </a:prstGeom>
        </p:spPr>
      </p:pic>
      <p:sp>
        <p:nvSpPr>
          <p:cNvPr id="5" name="Rectangle 4">
            <a:extLst>
              <a:ext uri="{FF2B5EF4-FFF2-40B4-BE49-F238E27FC236}">
                <a16:creationId xmlns:a16="http://schemas.microsoft.com/office/drawing/2014/main" id="{F3511F3C-C06E-F59E-4F1B-DAA8E47FBD08}"/>
              </a:ext>
            </a:extLst>
          </p:cNvPr>
          <p:cNvSpPr/>
          <p:nvPr/>
        </p:nvSpPr>
        <p:spPr>
          <a:xfrm>
            <a:off x="8774" y="6766560"/>
            <a:ext cx="91440" cy="9144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604625877"/>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6E35356-26BB-6F87-3CC5-B78B3875EA4F}"/>
              </a:ext>
            </a:extLst>
          </p:cNvPr>
          <p:cNvPicPr>
            <a:picLocks noGrp="1" noRot="1" noChangeAspect="1" noMove="1" noResize="1" noEditPoints="1" noAdjustHandles="1" noChangeArrowheads="1" noChangeShapeType="1" noCrop="1"/>
          </p:cNvPicPr>
          <p:nvPr/>
        </p:nvPicPr>
        <p:blipFill>
          <a:blip r:embed="rId3"/>
          <a:stretch>
            <a:fillRect/>
          </a:stretch>
        </p:blipFill>
        <p:spPr>
          <a:xfrm>
            <a:off x="0" y="-17189"/>
            <a:ext cx="5534526" cy="6875189"/>
          </a:xfrm>
          <a:prstGeom prst="rect">
            <a:avLst/>
          </a:prstGeom>
          <a:noFill/>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38" name="Straight Connector 37">
            <a:extLst>
              <a:ext uri="{FF2B5EF4-FFF2-40B4-BE49-F238E27FC236}">
                <a16:creationId xmlns:a16="http://schemas.microsoft.com/office/drawing/2014/main" id="{CE4D1E7E-40A6-C4FE-7FEE-108D7EFECD6F}"/>
              </a:ext>
            </a:extLst>
          </p:cNvPr>
          <p:cNvCxnSpPr>
            <a:cxnSpLocks/>
          </p:cNvCxnSpPr>
          <p:nvPr/>
        </p:nvCxnSpPr>
        <p:spPr>
          <a:xfrm flipH="1">
            <a:off x="0" y="5265654"/>
            <a:ext cx="5534108" cy="117379"/>
          </a:xfrm>
          <a:prstGeom prst="line">
            <a:avLst/>
          </a:prstGeom>
          <a:ln w="38100" cmpd="sng">
            <a:solidFill>
              <a:srgbClr val="00B050"/>
            </a:solidFill>
            <a:prstDash val="sysDash"/>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A5A3AE1E-B27C-119F-E26E-A893E51E3F0A}"/>
              </a:ext>
            </a:extLst>
          </p:cNvPr>
          <p:cNvPicPr>
            <a:picLocks noChangeAspect="1"/>
          </p:cNvPicPr>
          <p:nvPr/>
        </p:nvPicPr>
        <p:blipFill>
          <a:blip r:embed="rId4"/>
          <a:srcRect l="13261"/>
          <a:stretch>
            <a:fillRect/>
          </a:stretch>
        </p:blipFill>
        <p:spPr>
          <a:xfrm>
            <a:off x="7429940" y="165691"/>
            <a:ext cx="4614272" cy="31819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FD8010B4-ED0D-E5B6-1018-9A04B9DC15B9}"/>
              </a:ext>
            </a:extLst>
          </p:cNvPr>
          <p:cNvPicPr>
            <a:picLocks noChangeAspect="1"/>
          </p:cNvPicPr>
          <p:nvPr/>
        </p:nvPicPr>
        <p:blipFill>
          <a:blip r:embed="rId5"/>
          <a:srcRect l="11872" r="10474"/>
          <a:stretch>
            <a:fillRect/>
          </a:stretch>
        </p:blipFill>
        <p:spPr>
          <a:xfrm>
            <a:off x="7429940" y="3510316"/>
            <a:ext cx="4614272" cy="31819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5" name="Straight Connector 14">
            <a:extLst>
              <a:ext uri="{FF2B5EF4-FFF2-40B4-BE49-F238E27FC236}">
                <a16:creationId xmlns:a16="http://schemas.microsoft.com/office/drawing/2014/main" id="{F12B49D7-C639-EF8A-CED8-88EC18349F75}"/>
              </a:ext>
            </a:extLst>
          </p:cNvPr>
          <p:cNvCxnSpPr>
            <a:cxnSpLocks/>
          </p:cNvCxnSpPr>
          <p:nvPr/>
        </p:nvCxnSpPr>
        <p:spPr>
          <a:xfrm flipH="1">
            <a:off x="2019631" y="2965837"/>
            <a:ext cx="3514477" cy="63610"/>
          </a:xfrm>
          <a:prstGeom prst="line">
            <a:avLst/>
          </a:prstGeom>
          <a:ln w="38100" cmpd="sng">
            <a:solidFill>
              <a:srgbClr val="FFC000"/>
            </a:solidFill>
          </a:ln>
        </p:spPr>
        <p:style>
          <a:lnRef idx="2">
            <a:schemeClr val="accent1"/>
          </a:lnRef>
          <a:fillRef idx="0">
            <a:schemeClr val="accent1"/>
          </a:fillRef>
          <a:effectRef idx="1">
            <a:schemeClr val="accent1"/>
          </a:effectRef>
          <a:fontRef idx="minor">
            <a:schemeClr val="tx1"/>
          </a:fontRef>
        </p:style>
      </p:cxnSp>
      <p:sp>
        <p:nvSpPr>
          <p:cNvPr id="12" name="Freeform: Shape 11">
            <a:extLst>
              <a:ext uri="{FF2B5EF4-FFF2-40B4-BE49-F238E27FC236}">
                <a16:creationId xmlns:a16="http://schemas.microsoft.com/office/drawing/2014/main" id="{BE2A7D8A-C4FD-2E2F-802E-D06859BD5180}"/>
              </a:ext>
            </a:extLst>
          </p:cNvPr>
          <p:cNvSpPr/>
          <p:nvPr/>
        </p:nvSpPr>
        <p:spPr>
          <a:xfrm>
            <a:off x="2216953" y="163629"/>
            <a:ext cx="1530361" cy="6660683"/>
          </a:xfrm>
          <a:custGeom>
            <a:avLst/>
            <a:gdLst>
              <a:gd name="csX0" fmla="*/ 6483 w 1530361"/>
              <a:gd name="csY0" fmla="*/ 6660683 h 6660683"/>
              <a:gd name="csX1" fmla="*/ 6483 w 1530361"/>
              <a:gd name="csY1" fmla="*/ 6285297 h 6660683"/>
              <a:gd name="csX2" fmla="*/ 73860 w 1530361"/>
              <a:gd name="csY2" fmla="*/ 6025415 h 6660683"/>
              <a:gd name="csX3" fmla="*/ 247114 w 1530361"/>
              <a:gd name="csY3" fmla="*/ 5861786 h 6660683"/>
              <a:gd name="csX4" fmla="*/ 622500 w 1530361"/>
              <a:gd name="csY4" fmla="*/ 5707782 h 6660683"/>
              <a:gd name="csX5" fmla="*/ 795754 w 1530361"/>
              <a:gd name="csY5" fmla="*/ 5534527 h 6660683"/>
              <a:gd name="csX6" fmla="*/ 1046011 w 1530361"/>
              <a:gd name="csY6" fmla="*/ 5178392 h 6660683"/>
              <a:gd name="csX7" fmla="*/ 1411771 w 1530361"/>
              <a:gd name="csY7" fmla="*/ 4629752 h 6660683"/>
              <a:gd name="csX8" fmla="*/ 1508024 w 1530361"/>
              <a:gd name="csY8" fmla="*/ 4312118 h 6660683"/>
              <a:gd name="csX9" fmla="*/ 1527274 w 1530361"/>
              <a:gd name="csY9" fmla="*/ 4109988 h 6660683"/>
              <a:gd name="csX10" fmla="*/ 1459898 w 1530361"/>
              <a:gd name="csY10" fmla="*/ 3676851 h 6660683"/>
              <a:gd name="csX11" fmla="*/ 1190390 w 1530361"/>
              <a:gd name="csY11" fmla="*/ 2136809 h 6660683"/>
              <a:gd name="csX12" fmla="*/ 1171140 w 1530361"/>
              <a:gd name="csY12" fmla="*/ 1588169 h 6660683"/>
              <a:gd name="csX13" fmla="*/ 1103763 w 1530361"/>
              <a:gd name="csY13" fmla="*/ 1289786 h 6660683"/>
              <a:gd name="csX14" fmla="*/ 882382 w 1530361"/>
              <a:gd name="csY14" fmla="*/ 991403 h 6660683"/>
              <a:gd name="csX15" fmla="*/ 574373 w 1530361"/>
              <a:gd name="csY15" fmla="*/ 596767 h 6660683"/>
              <a:gd name="csX16" fmla="*/ 304866 w 1530361"/>
              <a:gd name="csY16" fmla="*/ 462013 h 6660683"/>
              <a:gd name="csX17" fmla="*/ 73860 w 1530361"/>
              <a:gd name="csY17" fmla="*/ 346510 h 6660683"/>
              <a:gd name="csX18" fmla="*/ 6483 w 1530361"/>
              <a:gd name="csY18" fmla="*/ 0 h 66606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530361" h="6660683">
                <a:moveTo>
                  <a:pt x="6483" y="6660683"/>
                </a:moveTo>
                <a:cubicBezTo>
                  <a:pt x="868" y="6525929"/>
                  <a:pt x="-4746" y="6391175"/>
                  <a:pt x="6483" y="6285297"/>
                </a:cubicBezTo>
                <a:cubicBezTo>
                  <a:pt x="17712" y="6179419"/>
                  <a:pt x="33755" y="6096000"/>
                  <a:pt x="73860" y="6025415"/>
                </a:cubicBezTo>
                <a:cubicBezTo>
                  <a:pt x="113965" y="5954830"/>
                  <a:pt x="155674" y="5914725"/>
                  <a:pt x="247114" y="5861786"/>
                </a:cubicBezTo>
                <a:cubicBezTo>
                  <a:pt x="338554" y="5808847"/>
                  <a:pt x="531060" y="5762325"/>
                  <a:pt x="622500" y="5707782"/>
                </a:cubicBezTo>
                <a:cubicBezTo>
                  <a:pt x="713940" y="5653239"/>
                  <a:pt x="725169" y="5622759"/>
                  <a:pt x="795754" y="5534527"/>
                </a:cubicBezTo>
                <a:cubicBezTo>
                  <a:pt x="866339" y="5446295"/>
                  <a:pt x="943342" y="5329188"/>
                  <a:pt x="1046011" y="5178392"/>
                </a:cubicBezTo>
                <a:cubicBezTo>
                  <a:pt x="1148681" y="5027596"/>
                  <a:pt x="1334769" y="4774131"/>
                  <a:pt x="1411771" y="4629752"/>
                </a:cubicBezTo>
                <a:cubicBezTo>
                  <a:pt x="1488773" y="4485373"/>
                  <a:pt x="1488774" y="4398745"/>
                  <a:pt x="1508024" y="4312118"/>
                </a:cubicBezTo>
                <a:cubicBezTo>
                  <a:pt x="1527274" y="4225491"/>
                  <a:pt x="1535295" y="4215866"/>
                  <a:pt x="1527274" y="4109988"/>
                </a:cubicBezTo>
                <a:cubicBezTo>
                  <a:pt x="1519253" y="4004110"/>
                  <a:pt x="1516045" y="4005714"/>
                  <a:pt x="1459898" y="3676851"/>
                </a:cubicBezTo>
                <a:cubicBezTo>
                  <a:pt x="1403751" y="3347988"/>
                  <a:pt x="1238516" y="2484923"/>
                  <a:pt x="1190390" y="2136809"/>
                </a:cubicBezTo>
                <a:cubicBezTo>
                  <a:pt x="1142264" y="1788695"/>
                  <a:pt x="1185578" y="1729339"/>
                  <a:pt x="1171140" y="1588169"/>
                </a:cubicBezTo>
                <a:cubicBezTo>
                  <a:pt x="1156702" y="1446999"/>
                  <a:pt x="1151889" y="1389247"/>
                  <a:pt x="1103763" y="1289786"/>
                </a:cubicBezTo>
                <a:cubicBezTo>
                  <a:pt x="1055637" y="1190325"/>
                  <a:pt x="970614" y="1106906"/>
                  <a:pt x="882382" y="991403"/>
                </a:cubicBezTo>
                <a:cubicBezTo>
                  <a:pt x="794150" y="875900"/>
                  <a:pt x="670626" y="684999"/>
                  <a:pt x="574373" y="596767"/>
                </a:cubicBezTo>
                <a:cubicBezTo>
                  <a:pt x="478120" y="508535"/>
                  <a:pt x="304866" y="462013"/>
                  <a:pt x="304866" y="462013"/>
                </a:cubicBezTo>
                <a:cubicBezTo>
                  <a:pt x="221447" y="420303"/>
                  <a:pt x="123591" y="423512"/>
                  <a:pt x="73860" y="346510"/>
                </a:cubicBezTo>
                <a:cubicBezTo>
                  <a:pt x="24130" y="269508"/>
                  <a:pt x="15306" y="134754"/>
                  <a:pt x="6483" y="0"/>
                </a:cubicBezTo>
              </a:path>
            </a:pathLst>
          </a:custGeom>
          <a:ln w="38100">
            <a:solidFill>
              <a:srgbClr val="FF0000"/>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13" name="Freeform: Shape 12">
            <a:extLst>
              <a:ext uri="{FF2B5EF4-FFF2-40B4-BE49-F238E27FC236}">
                <a16:creationId xmlns:a16="http://schemas.microsoft.com/office/drawing/2014/main" id="{D57F2A2B-9687-B9C0-6168-1B5C0E3D7558}"/>
              </a:ext>
            </a:extLst>
          </p:cNvPr>
          <p:cNvSpPr/>
          <p:nvPr/>
        </p:nvSpPr>
        <p:spPr>
          <a:xfrm>
            <a:off x="2191616" y="278296"/>
            <a:ext cx="625328" cy="6106601"/>
          </a:xfrm>
          <a:custGeom>
            <a:avLst/>
            <a:gdLst>
              <a:gd name="csX0" fmla="*/ 2944 w 625328"/>
              <a:gd name="csY0" fmla="*/ 6106601 h 6106601"/>
              <a:gd name="csX1" fmla="*/ 2944 w 625328"/>
              <a:gd name="csY1" fmla="*/ 4858247 h 6106601"/>
              <a:gd name="csX2" fmla="*/ 2944 w 625328"/>
              <a:gd name="csY2" fmla="*/ 4412974 h 6106601"/>
              <a:gd name="csX3" fmla="*/ 42701 w 625328"/>
              <a:gd name="csY3" fmla="*/ 4166483 h 6106601"/>
              <a:gd name="csX4" fmla="*/ 313045 w 625328"/>
              <a:gd name="csY4" fmla="*/ 3784821 h 6106601"/>
              <a:gd name="csX5" fmla="*/ 495925 w 625328"/>
              <a:gd name="csY5" fmla="*/ 3530379 h 6106601"/>
              <a:gd name="csX6" fmla="*/ 583389 w 625328"/>
              <a:gd name="csY6" fmla="*/ 3363401 h 6106601"/>
              <a:gd name="csX7" fmla="*/ 615194 w 625328"/>
              <a:gd name="csY7" fmla="*/ 2862469 h 6106601"/>
              <a:gd name="csX8" fmla="*/ 615194 w 625328"/>
              <a:gd name="csY8" fmla="*/ 2051436 h 6106601"/>
              <a:gd name="csX9" fmla="*/ 495925 w 625328"/>
              <a:gd name="csY9" fmla="*/ 1661822 h 6106601"/>
              <a:gd name="csX10" fmla="*/ 265337 w 625328"/>
              <a:gd name="csY10" fmla="*/ 1073426 h 6106601"/>
              <a:gd name="csX11" fmla="*/ 114262 w 625328"/>
              <a:gd name="csY11" fmla="*/ 683812 h 6106601"/>
              <a:gd name="csX12" fmla="*/ 42701 w 625328"/>
              <a:gd name="csY12" fmla="*/ 437321 h 6106601"/>
              <a:gd name="csX13" fmla="*/ 10895 w 625328"/>
              <a:gd name="csY13" fmla="*/ 0 h 61066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25328" h="6106601">
                <a:moveTo>
                  <a:pt x="2944" y="6106601"/>
                </a:moveTo>
                <a:lnTo>
                  <a:pt x="2944" y="4858247"/>
                </a:lnTo>
                <a:cubicBezTo>
                  <a:pt x="2944" y="4575976"/>
                  <a:pt x="-3682" y="4528268"/>
                  <a:pt x="2944" y="4412974"/>
                </a:cubicBezTo>
                <a:cubicBezTo>
                  <a:pt x="9570" y="4297680"/>
                  <a:pt x="-8983" y="4271175"/>
                  <a:pt x="42701" y="4166483"/>
                </a:cubicBezTo>
                <a:cubicBezTo>
                  <a:pt x="94385" y="4061791"/>
                  <a:pt x="237508" y="3890838"/>
                  <a:pt x="313045" y="3784821"/>
                </a:cubicBezTo>
                <a:cubicBezTo>
                  <a:pt x="388582" y="3678804"/>
                  <a:pt x="450868" y="3600616"/>
                  <a:pt x="495925" y="3530379"/>
                </a:cubicBezTo>
                <a:cubicBezTo>
                  <a:pt x="540982" y="3460142"/>
                  <a:pt x="563511" y="3474719"/>
                  <a:pt x="583389" y="3363401"/>
                </a:cubicBezTo>
                <a:cubicBezTo>
                  <a:pt x="603267" y="3252083"/>
                  <a:pt x="609893" y="3081130"/>
                  <a:pt x="615194" y="2862469"/>
                </a:cubicBezTo>
                <a:cubicBezTo>
                  <a:pt x="620495" y="2643808"/>
                  <a:pt x="635072" y="2251544"/>
                  <a:pt x="615194" y="2051436"/>
                </a:cubicBezTo>
                <a:cubicBezTo>
                  <a:pt x="595316" y="1851328"/>
                  <a:pt x="554234" y="1824824"/>
                  <a:pt x="495925" y="1661822"/>
                </a:cubicBezTo>
                <a:cubicBezTo>
                  <a:pt x="437616" y="1498820"/>
                  <a:pt x="328947" y="1236428"/>
                  <a:pt x="265337" y="1073426"/>
                </a:cubicBezTo>
                <a:cubicBezTo>
                  <a:pt x="201727" y="910424"/>
                  <a:pt x="151368" y="789829"/>
                  <a:pt x="114262" y="683812"/>
                </a:cubicBezTo>
                <a:cubicBezTo>
                  <a:pt x="77156" y="577795"/>
                  <a:pt x="59929" y="551290"/>
                  <a:pt x="42701" y="437321"/>
                </a:cubicBezTo>
                <a:cubicBezTo>
                  <a:pt x="25473" y="323352"/>
                  <a:pt x="18184" y="161676"/>
                  <a:pt x="10895" y="0"/>
                </a:cubicBezTo>
              </a:path>
            </a:pathLst>
          </a:custGeom>
          <a:noFill/>
          <a:ln w="38100">
            <a:solidFill>
              <a:srgbClr val="0070C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0F15D7C1-1EA3-AC13-10DF-5D40B91DB76E}"/>
              </a:ext>
            </a:extLst>
          </p:cNvPr>
          <p:cNvCxnSpPr>
            <a:cxnSpLocks/>
          </p:cNvCxnSpPr>
          <p:nvPr/>
        </p:nvCxnSpPr>
        <p:spPr>
          <a:xfrm>
            <a:off x="2019631" y="2646843"/>
            <a:ext cx="0" cy="382604"/>
          </a:xfrm>
          <a:prstGeom prst="line">
            <a:avLst/>
          </a:prstGeom>
          <a:ln w="38100" cmpd="sng">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DE9B4ED4-23EF-2F6B-9860-CEC1998D93DA}"/>
              </a:ext>
            </a:extLst>
          </p:cNvPr>
          <p:cNvCxnSpPr>
            <a:cxnSpLocks/>
          </p:cNvCxnSpPr>
          <p:nvPr/>
        </p:nvCxnSpPr>
        <p:spPr>
          <a:xfrm>
            <a:off x="1041621" y="2560320"/>
            <a:ext cx="978010" cy="86523"/>
          </a:xfrm>
          <a:prstGeom prst="line">
            <a:avLst/>
          </a:prstGeom>
          <a:ln w="38100" cmpd="sng">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465DD7F1-9BF2-F908-8C4E-BE90D2ED9BBA}"/>
              </a:ext>
            </a:extLst>
          </p:cNvPr>
          <p:cNvCxnSpPr>
            <a:cxnSpLocks/>
          </p:cNvCxnSpPr>
          <p:nvPr/>
        </p:nvCxnSpPr>
        <p:spPr>
          <a:xfrm>
            <a:off x="254442" y="2560320"/>
            <a:ext cx="814224" cy="0"/>
          </a:xfrm>
          <a:prstGeom prst="line">
            <a:avLst/>
          </a:prstGeom>
          <a:ln w="38100" cmpd="sng">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EB24FAE7-E7AB-B905-DDE1-95CEE317D1D8}"/>
              </a:ext>
            </a:extLst>
          </p:cNvPr>
          <p:cNvCxnSpPr>
            <a:cxnSpLocks/>
          </p:cNvCxnSpPr>
          <p:nvPr/>
        </p:nvCxnSpPr>
        <p:spPr>
          <a:xfrm flipH="1" flipV="1">
            <a:off x="73034" y="2456953"/>
            <a:ext cx="181408" cy="103367"/>
          </a:xfrm>
          <a:prstGeom prst="line">
            <a:avLst/>
          </a:prstGeom>
          <a:ln w="38100" cmpd="sng">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5814C8A0-482E-EC0C-3519-C496961C7B40}"/>
              </a:ext>
            </a:extLst>
          </p:cNvPr>
          <p:cNvCxnSpPr>
            <a:cxnSpLocks/>
          </p:cNvCxnSpPr>
          <p:nvPr/>
        </p:nvCxnSpPr>
        <p:spPr>
          <a:xfrm>
            <a:off x="0" y="2456953"/>
            <a:ext cx="74754" cy="1"/>
          </a:xfrm>
          <a:prstGeom prst="line">
            <a:avLst/>
          </a:prstGeom>
          <a:ln w="38100" cmpd="sng">
            <a:solidFill>
              <a:srgbClr val="FFC000"/>
            </a:solidFill>
          </a:ln>
        </p:spPr>
        <p:style>
          <a:lnRef idx="2">
            <a:schemeClr val="accent1"/>
          </a:lnRef>
          <a:fillRef idx="0">
            <a:schemeClr val="accent1"/>
          </a:fillRef>
          <a:effectRef idx="1">
            <a:schemeClr val="accent1"/>
          </a:effectRef>
          <a:fontRef idx="minor">
            <a:schemeClr val="tx1"/>
          </a:fontRef>
        </p:style>
      </p:cxnSp>
      <p:sp>
        <p:nvSpPr>
          <p:cNvPr id="29" name="Rectangle 28">
            <a:extLst>
              <a:ext uri="{FF2B5EF4-FFF2-40B4-BE49-F238E27FC236}">
                <a16:creationId xmlns:a16="http://schemas.microsoft.com/office/drawing/2014/main" id="{51D7D56A-4292-0C18-501E-18EF5454498A}"/>
              </a:ext>
            </a:extLst>
          </p:cNvPr>
          <p:cNvSpPr/>
          <p:nvPr/>
        </p:nvSpPr>
        <p:spPr>
          <a:xfrm>
            <a:off x="1250074" y="2341971"/>
            <a:ext cx="1450204" cy="523220"/>
          </a:xfrm>
          <a:prstGeom prst="rect">
            <a:avLst/>
          </a:prstGeom>
          <a:solidFill>
            <a:schemeClr val="bg1"/>
          </a:solidFill>
          <a:ln>
            <a:solidFill>
              <a:schemeClr val="tx1"/>
            </a:solidFill>
          </a:ln>
        </p:spPr>
        <p:txBody>
          <a:bodyPr wrap="none" lIns="91440" tIns="45720" rIns="91440" bIns="45720">
            <a:spAutoFit/>
          </a:bodyPr>
          <a:lstStyle/>
          <a:p>
            <a:pPr algn="ctr"/>
            <a:r>
              <a:rPr lang="en-US" sz="2800" b="0" cap="none" spc="0">
                <a:ln w="0"/>
                <a:solidFill>
                  <a:schemeClr val="tx1"/>
                </a:solidFill>
                <a:effectLst>
                  <a:outerShdw blurRad="38100" dist="19050" dir="2700000" algn="tl" rotWithShape="0">
                    <a:schemeClr val="dk1">
                      <a:alpha val="40000"/>
                    </a:schemeClr>
                  </a:outerShdw>
                </a:effectLst>
              </a:rPr>
              <a:t>Kokomo</a:t>
            </a:r>
          </a:p>
        </p:txBody>
      </p:sp>
      <p:pic>
        <p:nvPicPr>
          <p:cNvPr id="30" name="Picture 29" descr="U.S. Route 35 marker">
            <a:extLst>
              <a:ext uri="{FF2B5EF4-FFF2-40B4-BE49-F238E27FC236}">
                <a16:creationId xmlns:a16="http://schemas.microsoft.com/office/drawing/2014/main" id="{8983D8FB-5571-E694-DDD0-611676A0954E}"/>
              </a:ext>
            </a:extLst>
          </p:cNvPr>
          <p:cNvPicPr>
            <a:picLocks noChangeAspect="1"/>
          </p:cNvPicPr>
          <p:nvPr/>
        </p:nvPicPr>
        <p:blipFill>
          <a:blip r:embed="rId6"/>
          <a:stretch>
            <a:fillRect/>
          </a:stretch>
        </p:blipFill>
        <p:spPr>
          <a:xfrm>
            <a:off x="4966376" y="2797181"/>
            <a:ext cx="350923" cy="350923"/>
          </a:xfrm>
          <a:prstGeom prst="rect">
            <a:avLst/>
          </a:prstGeom>
        </p:spPr>
      </p:pic>
      <p:pic>
        <p:nvPicPr>
          <p:cNvPr id="31" name="Picture 30" descr="State Road 22 marker">
            <a:extLst>
              <a:ext uri="{FF2B5EF4-FFF2-40B4-BE49-F238E27FC236}">
                <a16:creationId xmlns:a16="http://schemas.microsoft.com/office/drawing/2014/main" id="{70E5210F-686C-26F9-D958-49CB0FBB2C40}"/>
              </a:ext>
            </a:extLst>
          </p:cNvPr>
          <p:cNvPicPr>
            <a:picLocks noChangeAspect="1"/>
          </p:cNvPicPr>
          <p:nvPr/>
        </p:nvPicPr>
        <p:blipFill>
          <a:blip r:embed="rId7"/>
          <a:stretch>
            <a:fillRect/>
          </a:stretch>
        </p:blipFill>
        <p:spPr>
          <a:xfrm>
            <a:off x="147788" y="2393187"/>
            <a:ext cx="403994" cy="403994"/>
          </a:xfrm>
          <a:prstGeom prst="rect">
            <a:avLst/>
          </a:prstGeom>
        </p:spPr>
      </p:pic>
      <p:pic>
        <p:nvPicPr>
          <p:cNvPr id="32" name="Picture 31" descr="State Road 931 marker">
            <a:extLst>
              <a:ext uri="{FF2B5EF4-FFF2-40B4-BE49-F238E27FC236}">
                <a16:creationId xmlns:a16="http://schemas.microsoft.com/office/drawing/2014/main" id="{8DE32DD2-7A73-1A02-433F-208E034D7E79}"/>
              </a:ext>
            </a:extLst>
          </p:cNvPr>
          <p:cNvPicPr>
            <a:picLocks noChangeAspect="1"/>
          </p:cNvPicPr>
          <p:nvPr/>
        </p:nvPicPr>
        <p:blipFill>
          <a:blip r:embed="rId8"/>
          <a:stretch>
            <a:fillRect/>
          </a:stretch>
        </p:blipFill>
        <p:spPr>
          <a:xfrm>
            <a:off x="1888573" y="4428701"/>
            <a:ext cx="615707" cy="497696"/>
          </a:xfrm>
          <a:prstGeom prst="rect">
            <a:avLst/>
          </a:prstGeom>
        </p:spPr>
      </p:pic>
      <p:pic>
        <p:nvPicPr>
          <p:cNvPr id="33" name="Picture 32" descr="U.S. Route 31 marker">
            <a:extLst>
              <a:ext uri="{FF2B5EF4-FFF2-40B4-BE49-F238E27FC236}">
                <a16:creationId xmlns:a16="http://schemas.microsoft.com/office/drawing/2014/main" id="{2401048A-D491-C87A-5FCC-C4C77C1E2EA3}"/>
              </a:ext>
            </a:extLst>
          </p:cNvPr>
          <p:cNvPicPr>
            <a:picLocks noChangeAspect="1"/>
          </p:cNvPicPr>
          <p:nvPr/>
        </p:nvPicPr>
        <p:blipFill>
          <a:blip r:embed="rId9"/>
          <a:stretch>
            <a:fillRect/>
          </a:stretch>
        </p:blipFill>
        <p:spPr>
          <a:xfrm>
            <a:off x="2579708" y="5667399"/>
            <a:ext cx="474472" cy="474472"/>
          </a:xfrm>
          <a:prstGeom prst="rect">
            <a:avLst/>
          </a:prstGeom>
        </p:spPr>
      </p:pic>
      <p:pic>
        <p:nvPicPr>
          <p:cNvPr id="35" name="Picture 34" descr="U.S. Route 31 marker">
            <a:extLst>
              <a:ext uri="{FF2B5EF4-FFF2-40B4-BE49-F238E27FC236}">
                <a16:creationId xmlns:a16="http://schemas.microsoft.com/office/drawing/2014/main" id="{307F5D1C-7089-2D44-813D-B698169FF374}"/>
              </a:ext>
            </a:extLst>
          </p:cNvPr>
          <p:cNvPicPr>
            <a:picLocks noChangeAspect="1"/>
          </p:cNvPicPr>
          <p:nvPr/>
        </p:nvPicPr>
        <p:blipFill>
          <a:blip r:embed="rId9"/>
          <a:stretch>
            <a:fillRect/>
          </a:stretch>
        </p:blipFill>
        <p:spPr>
          <a:xfrm>
            <a:off x="2903947" y="946568"/>
            <a:ext cx="474472" cy="474472"/>
          </a:xfrm>
          <a:prstGeom prst="rect">
            <a:avLst/>
          </a:prstGeom>
        </p:spPr>
      </p:pic>
      <p:pic>
        <p:nvPicPr>
          <p:cNvPr id="42" name="Picture 41" descr="State Road 26 marker">
            <a:extLst>
              <a:ext uri="{FF2B5EF4-FFF2-40B4-BE49-F238E27FC236}">
                <a16:creationId xmlns:a16="http://schemas.microsoft.com/office/drawing/2014/main" id="{D6DD025C-2845-2B73-73B2-396DD75DE6E7}"/>
              </a:ext>
            </a:extLst>
          </p:cNvPr>
          <p:cNvPicPr>
            <a:picLocks noChangeAspect="1"/>
          </p:cNvPicPr>
          <p:nvPr/>
        </p:nvPicPr>
        <p:blipFill>
          <a:blip r:embed="rId10"/>
          <a:stretch>
            <a:fillRect/>
          </a:stretch>
        </p:blipFill>
        <p:spPr>
          <a:xfrm>
            <a:off x="4944878" y="5068693"/>
            <a:ext cx="393921" cy="393921"/>
          </a:xfrm>
          <a:prstGeom prst="rect">
            <a:avLst/>
          </a:prstGeom>
        </p:spPr>
      </p:pic>
      <p:pic>
        <p:nvPicPr>
          <p:cNvPr id="44" name="Picture 43" descr="U.S. Route 31 marker">
            <a:extLst>
              <a:ext uri="{FF2B5EF4-FFF2-40B4-BE49-F238E27FC236}">
                <a16:creationId xmlns:a16="http://schemas.microsoft.com/office/drawing/2014/main" id="{908DA27E-149B-A481-287F-03E2ECD22A6D}"/>
              </a:ext>
            </a:extLst>
          </p:cNvPr>
          <p:cNvPicPr>
            <a:picLocks noChangeAspect="1"/>
          </p:cNvPicPr>
          <p:nvPr/>
        </p:nvPicPr>
        <p:blipFill>
          <a:blip r:embed="rId9"/>
          <a:stretch>
            <a:fillRect/>
          </a:stretch>
        </p:blipFill>
        <p:spPr>
          <a:xfrm>
            <a:off x="6188838" y="2257630"/>
            <a:ext cx="589754" cy="589754"/>
          </a:xfrm>
          <a:prstGeom prst="rect">
            <a:avLst/>
          </a:prstGeom>
        </p:spPr>
      </p:pic>
      <p:pic>
        <p:nvPicPr>
          <p:cNvPr id="46" name="Picture 45" descr="U.S. Route 35 marker">
            <a:extLst>
              <a:ext uri="{FF2B5EF4-FFF2-40B4-BE49-F238E27FC236}">
                <a16:creationId xmlns:a16="http://schemas.microsoft.com/office/drawing/2014/main" id="{E88A897E-8D86-A45B-5B0C-DA1FACE363C2}"/>
              </a:ext>
            </a:extLst>
          </p:cNvPr>
          <p:cNvPicPr>
            <a:picLocks noChangeAspect="1"/>
          </p:cNvPicPr>
          <p:nvPr/>
        </p:nvPicPr>
        <p:blipFill>
          <a:blip r:embed="rId6"/>
          <a:stretch>
            <a:fillRect/>
          </a:stretch>
        </p:blipFill>
        <p:spPr>
          <a:xfrm>
            <a:off x="5950018" y="3568526"/>
            <a:ext cx="472897" cy="472897"/>
          </a:xfrm>
          <a:prstGeom prst="rect">
            <a:avLst/>
          </a:prstGeom>
        </p:spPr>
      </p:pic>
      <p:pic>
        <p:nvPicPr>
          <p:cNvPr id="50" name="Picture 49" descr="State Road 26 marker">
            <a:extLst>
              <a:ext uri="{FF2B5EF4-FFF2-40B4-BE49-F238E27FC236}">
                <a16:creationId xmlns:a16="http://schemas.microsoft.com/office/drawing/2014/main" id="{7395E794-5C77-16F2-14F0-DF5D18BE3A9C}"/>
              </a:ext>
            </a:extLst>
          </p:cNvPr>
          <p:cNvPicPr>
            <a:picLocks noChangeAspect="1"/>
          </p:cNvPicPr>
          <p:nvPr/>
        </p:nvPicPr>
        <p:blipFill>
          <a:blip r:embed="rId10"/>
          <a:stretch>
            <a:fillRect/>
          </a:stretch>
        </p:blipFill>
        <p:spPr>
          <a:xfrm>
            <a:off x="166273" y="5186072"/>
            <a:ext cx="393921" cy="393921"/>
          </a:xfrm>
          <a:prstGeom prst="rect">
            <a:avLst/>
          </a:prstGeom>
        </p:spPr>
      </p:pic>
      <p:pic>
        <p:nvPicPr>
          <p:cNvPr id="52" name="Picture 51" descr="State Road 22 marker">
            <a:extLst>
              <a:ext uri="{FF2B5EF4-FFF2-40B4-BE49-F238E27FC236}">
                <a16:creationId xmlns:a16="http://schemas.microsoft.com/office/drawing/2014/main" id="{82FD2973-E38B-4FDB-923D-129F32244859}"/>
              </a:ext>
            </a:extLst>
          </p:cNvPr>
          <p:cNvPicPr>
            <a:picLocks noChangeAspect="1"/>
          </p:cNvPicPr>
          <p:nvPr/>
        </p:nvPicPr>
        <p:blipFill>
          <a:blip r:embed="rId7"/>
          <a:stretch>
            <a:fillRect/>
          </a:stretch>
        </p:blipFill>
        <p:spPr>
          <a:xfrm>
            <a:off x="6536276" y="3552390"/>
            <a:ext cx="484631" cy="484631"/>
          </a:xfrm>
          <a:prstGeom prst="rect">
            <a:avLst/>
          </a:prstGeom>
        </p:spPr>
      </p:pic>
      <p:pic>
        <p:nvPicPr>
          <p:cNvPr id="54" name="Picture 53" descr="State Road 26 marker">
            <a:extLst>
              <a:ext uri="{FF2B5EF4-FFF2-40B4-BE49-F238E27FC236}">
                <a16:creationId xmlns:a16="http://schemas.microsoft.com/office/drawing/2014/main" id="{980DFD02-5A29-7039-6B01-E794E4FBD12F}"/>
              </a:ext>
            </a:extLst>
          </p:cNvPr>
          <p:cNvPicPr>
            <a:picLocks noChangeAspect="1"/>
          </p:cNvPicPr>
          <p:nvPr/>
        </p:nvPicPr>
        <p:blipFill>
          <a:blip r:embed="rId10"/>
          <a:stretch>
            <a:fillRect/>
          </a:stretch>
        </p:blipFill>
        <p:spPr>
          <a:xfrm>
            <a:off x="6235308" y="4758303"/>
            <a:ext cx="530119" cy="530119"/>
          </a:xfrm>
          <a:prstGeom prst="rect">
            <a:avLst/>
          </a:prstGeom>
        </p:spPr>
      </p:pic>
      <p:sp>
        <p:nvSpPr>
          <p:cNvPr id="55" name="Content Placeholder 1">
            <a:extLst>
              <a:ext uri="{FF2B5EF4-FFF2-40B4-BE49-F238E27FC236}">
                <a16:creationId xmlns:a16="http://schemas.microsoft.com/office/drawing/2014/main" id="{53C57CAE-A937-2F6D-FA4B-89C99FB1104F}"/>
              </a:ext>
            </a:extLst>
          </p:cNvPr>
          <p:cNvSpPr>
            <a:spLocks noGrp="1"/>
          </p:cNvSpPr>
          <p:nvPr>
            <p:ph idx="1"/>
          </p:nvPr>
        </p:nvSpPr>
        <p:spPr>
          <a:xfrm>
            <a:off x="5686055" y="2928210"/>
            <a:ext cx="1618316" cy="461327"/>
          </a:xfrm>
          <a:ln>
            <a:noFill/>
          </a:ln>
        </p:spPr>
        <p:txBody>
          <a:bodyPr/>
          <a:lstStyle/>
          <a:p>
            <a:pPr marL="0" indent="0" algn="ctr">
              <a:buNone/>
            </a:pPr>
            <a:r>
              <a:rPr lang="en-US"/>
              <a:t>18k – 20k</a:t>
            </a:r>
          </a:p>
        </p:txBody>
      </p:sp>
      <p:sp>
        <p:nvSpPr>
          <p:cNvPr id="57" name="Content Placeholder 1">
            <a:extLst>
              <a:ext uri="{FF2B5EF4-FFF2-40B4-BE49-F238E27FC236}">
                <a16:creationId xmlns:a16="http://schemas.microsoft.com/office/drawing/2014/main" id="{5317A3C0-5E48-3031-F1F2-97B3DFAD5B3B}"/>
              </a:ext>
            </a:extLst>
          </p:cNvPr>
          <p:cNvSpPr txBox="1">
            <a:spLocks/>
          </p:cNvSpPr>
          <p:nvPr/>
        </p:nvSpPr>
        <p:spPr bwMode="auto">
          <a:xfrm>
            <a:off x="5950018" y="569916"/>
            <a:ext cx="1014748" cy="46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rgbClr val="2A4089"/>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rgbClr val="2A4089"/>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2A4089"/>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A4089"/>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A408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u="sng"/>
              <a:t>AADT</a:t>
            </a:r>
          </a:p>
        </p:txBody>
      </p:sp>
      <p:sp>
        <p:nvSpPr>
          <p:cNvPr id="58" name="Content Placeholder 1">
            <a:extLst>
              <a:ext uri="{FF2B5EF4-FFF2-40B4-BE49-F238E27FC236}">
                <a16:creationId xmlns:a16="http://schemas.microsoft.com/office/drawing/2014/main" id="{CE8C7274-F8D7-DB46-C3CF-2120BAE74EB5}"/>
              </a:ext>
            </a:extLst>
          </p:cNvPr>
          <p:cNvSpPr txBox="1">
            <a:spLocks/>
          </p:cNvSpPr>
          <p:nvPr/>
        </p:nvSpPr>
        <p:spPr bwMode="auto">
          <a:xfrm>
            <a:off x="5698608" y="4094543"/>
            <a:ext cx="1618316" cy="46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rgbClr val="2A4089"/>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rgbClr val="2A4089"/>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2A4089"/>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A4089"/>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A408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t>9k – 15k</a:t>
            </a:r>
          </a:p>
        </p:txBody>
      </p:sp>
      <p:sp>
        <p:nvSpPr>
          <p:cNvPr id="62" name="Content Placeholder 1">
            <a:extLst>
              <a:ext uri="{FF2B5EF4-FFF2-40B4-BE49-F238E27FC236}">
                <a16:creationId xmlns:a16="http://schemas.microsoft.com/office/drawing/2014/main" id="{3C681CE9-B686-F849-93F9-1FEF10BC5C87}"/>
              </a:ext>
            </a:extLst>
          </p:cNvPr>
          <p:cNvSpPr txBox="1">
            <a:spLocks/>
          </p:cNvSpPr>
          <p:nvPr/>
        </p:nvSpPr>
        <p:spPr bwMode="auto">
          <a:xfrm>
            <a:off x="5698608" y="5286504"/>
            <a:ext cx="1618316" cy="46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rgbClr val="2A4089"/>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rgbClr val="2A4089"/>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2A4089"/>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A4089"/>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A408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t>6k – 7k</a:t>
            </a:r>
          </a:p>
        </p:txBody>
      </p:sp>
      <p:sp>
        <p:nvSpPr>
          <p:cNvPr id="63" name="Rectangle 62">
            <a:extLst>
              <a:ext uri="{FF2B5EF4-FFF2-40B4-BE49-F238E27FC236}">
                <a16:creationId xmlns:a16="http://schemas.microsoft.com/office/drawing/2014/main" id="{5C1D408C-7900-32F2-53B1-2F4D5A7CACE9}"/>
              </a:ext>
            </a:extLst>
          </p:cNvPr>
          <p:cNvSpPr/>
          <p:nvPr/>
        </p:nvSpPr>
        <p:spPr>
          <a:xfrm>
            <a:off x="5716609" y="2167371"/>
            <a:ext cx="1557405" cy="122083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ECD1D53B-A433-F478-9A09-A1B7F9F03ACC}"/>
              </a:ext>
            </a:extLst>
          </p:cNvPr>
          <p:cNvSpPr/>
          <p:nvPr/>
        </p:nvSpPr>
        <p:spPr>
          <a:xfrm>
            <a:off x="5715516" y="3446018"/>
            <a:ext cx="1557405" cy="111516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E28E0A94-4120-F173-BFC8-199195DEAB17}"/>
              </a:ext>
            </a:extLst>
          </p:cNvPr>
          <p:cNvSpPr/>
          <p:nvPr/>
        </p:nvSpPr>
        <p:spPr>
          <a:xfrm>
            <a:off x="5715516" y="4628487"/>
            <a:ext cx="1557405" cy="111516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Connector 70">
            <a:extLst>
              <a:ext uri="{FF2B5EF4-FFF2-40B4-BE49-F238E27FC236}">
                <a16:creationId xmlns:a16="http://schemas.microsoft.com/office/drawing/2014/main" id="{CDF148FE-B5E4-7063-744D-EE3D08B030F0}"/>
              </a:ext>
            </a:extLst>
          </p:cNvPr>
          <p:cNvCxnSpPr>
            <a:cxnSpLocks/>
          </p:cNvCxnSpPr>
          <p:nvPr/>
        </p:nvCxnSpPr>
        <p:spPr>
          <a:xfrm>
            <a:off x="7107777" y="2361205"/>
            <a:ext cx="0" cy="382604"/>
          </a:xfrm>
          <a:prstGeom prst="line">
            <a:avLst/>
          </a:prstGeom>
          <a:ln w="38100" cmpd="sng">
            <a:solidFill>
              <a:srgbClr val="FF0000"/>
            </a:solidFill>
            <a:prstDash val="solid"/>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D1F4455E-EAC6-2002-FCB5-537835B79B7F}"/>
              </a:ext>
            </a:extLst>
          </p:cNvPr>
          <p:cNvCxnSpPr>
            <a:cxnSpLocks/>
          </p:cNvCxnSpPr>
          <p:nvPr/>
        </p:nvCxnSpPr>
        <p:spPr>
          <a:xfrm>
            <a:off x="7117230" y="3614455"/>
            <a:ext cx="0" cy="382604"/>
          </a:xfrm>
          <a:prstGeom prst="line">
            <a:avLst/>
          </a:prstGeom>
          <a:ln w="38100" cmpd="sng">
            <a:solidFill>
              <a:srgbClr val="FFC000"/>
            </a:solidFill>
            <a:prstDash val="solid"/>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9E3A2FA8-7EAF-3EC5-9ED8-7DEE4E16F39C}"/>
              </a:ext>
            </a:extLst>
          </p:cNvPr>
          <p:cNvCxnSpPr>
            <a:cxnSpLocks/>
          </p:cNvCxnSpPr>
          <p:nvPr/>
        </p:nvCxnSpPr>
        <p:spPr>
          <a:xfrm>
            <a:off x="7110371" y="4844507"/>
            <a:ext cx="0" cy="382604"/>
          </a:xfrm>
          <a:prstGeom prst="line">
            <a:avLst/>
          </a:prstGeom>
          <a:ln w="38100" cmpd="sng">
            <a:solidFill>
              <a:srgbClr val="00B050"/>
            </a:solidFill>
            <a:prstDash val="sysDash"/>
          </a:ln>
        </p:spPr>
        <p:style>
          <a:lnRef idx="2">
            <a:schemeClr val="accent1"/>
          </a:lnRef>
          <a:fillRef idx="0">
            <a:schemeClr val="accent1"/>
          </a:fillRef>
          <a:effectRef idx="1">
            <a:schemeClr val="accent1"/>
          </a:effectRef>
          <a:fontRef idx="minor">
            <a:schemeClr val="tx1"/>
          </a:fontRef>
        </p:style>
      </p:cxnSp>
      <p:pic>
        <p:nvPicPr>
          <p:cNvPr id="74" name="Picture 73" descr="State Road 931 marker">
            <a:extLst>
              <a:ext uri="{FF2B5EF4-FFF2-40B4-BE49-F238E27FC236}">
                <a16:creationId xmlns:a16="http://schemas.microsoft.com/office/drawing/2014/main" id="{976495F3-8D1D-7F2A-0B25-ABBE6C1F9F80}"/>
              </a:ext>
            </a:extLst>
          </p:cNvPr>
          <p:cNvPicPr>
            <a:picLocks noChangeAspect="1"/>
          </p:cNvPicPr>
          <p:nvPr/>
        </p:nvPicPr>
        <p:blipFill>
          <a:blip r:embed="rId8"/>
          <a:stretch>
            <a:fillRect/>
          </a:stretch>
        </p:blipFill>
        <p:spPr>
          <a:xfrm>
            <a:off x="6142243" y="1082763"/>
            <a:ext cx="655215" cy="529632"/>
          </a:xfrm>
          <a:prstGeom prst="rect">
            <a:avLst/>
          </a:prstGeom>
        </p:spPr>
      </p:pic>
      <p:sp>
        <p:nvSpPr>
          <p:cNvPr id="75" name="Content Placeholder 1">
            <a:extLst>
              <a:ext uri="{FF2B5EF4-FFF2-40B4-BE49-F238E27FC236}">
                <a16:creationId xmlns:a16="http://schemas.microsoft.com/office/drawing/2014/main" id="{920BD08E-932A-34A5-0E74-1CB5026012EE}"/>
              </a:ext>
            </a:extLst>
          </p:cNvPr>
          <p:cNvSpPr txBox="1">
            <a:spLocks/>
          </p:cNvSpPr>
          <p:nvPr/>
        </p:nvSpPr>
        <p:spPr bwMode="auto">
          <a:xfrm>
            <a:off x="5660693" y="1598691"/>
            <a:ext cx="1618316" cy="46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rgbClr val="2A4089"/>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rgbClr val="2A4089"/>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2A4089"/>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A4089"/>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A408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t>19k – 24k</a:t>
            </a:r>
          </a:p>
        </p:txBody>
      </p:sp>
      <p:sp>
        <p:nvSpPr>
          <p:cNvPr id="76" name="Rectangle 75">
            <a:extLst>
              <a:ext uri="{FF2B5EF4-FFF2-40B4-BE49-F238E27FC236}">
                <a16:creationId xmlns:a16="http://schemas.microsoft.com/office/drawing/2014/main" id="{11CCCD8C-0154-93A8-04DB-6AE9CDD81BB6}"/>
              </a:ext>
            </a:extLst>
          </p:cNvPr>
          <p:cNvSpPr/>
          <p:nvPr/>
        </p:nvSpPr>
        <p:spPr>
          <a:xfrm>
            <a:off x="5715516" y="993175"/>
            <a:ext cx="1557405" cy="111516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Straight Connector 76">
            <a:extLst>
              <a:ext uri="{FF2B5EF4-FFF2-40B4-BE49-F238E27FC236}">
                <a16:creationId xmlns:a16="http://schemas.microsoft.com/office/drawing/2014/main" id="{C56FCBAB-8D2A-2485-3CE7-FBE1D3485FB4}"/>
              </a:ext>
            </a:extLst>
          </p:cNvPr>
          <p:cNvCxnSpPr>
            <a:cxnSpLocks/>
          </p:cNvCxnSpPr>
          <p:nvPr/>
        </p:nvCxnSpPr>
        <p:spPr>
          <a:xfrm>
            <a:off x="7107777" y="1110926"/>
            <a:ext cx="0" cy="382604"/>
          </a:xfrm>
          <a:prstGeom prst="line">
            <a:avLst/>
          </a:prstGeom>
          <a:ln w="38100" cmpd="sng">
            <a:solidFill>
              <a:srgbClr val="0070C0"/>
            </a:solidFill>
            <a:prstDash val="dash"/>
          </a:ln>
        </p:spPr>
        <p:style>
          <a:lnRef idx="2">
            <a:schemeClr val="accent1"/>
          </a:lnRef>
          <a:fillRef idx="0">
            <a:schemeClr val="accent1"/>
          </a:fillRef>
          <a:effectRef idx="1">
            <a:schemeClr val="accent1"/>
          </a:effectRef>
          <a:fontRef idx="minor">
            <a:schemeClr val="tx1"/>
          </a:fontRef>
        </p:style>
      </p:cxnSp>
      <p:pic>
        <p:nvPicPr>
          <p:cNvPr id="82" name="Picture 81" descr="State Road 931 marker">
            <a:extLst>
              <a:ext uri="{FF2B5EF4-FFF2-40B4-BE49-F238E27FC236}">
                <a16:creationId xmlns:a16="http://schemas.microsoft.com/office/drawing/2014/main" id="{FD0FFB5B-62C1-A4A3-3A1C-B7A3D37E31F8}"/>
              </a:ext>
            </a:extLst>
          </p:cNvPr>
          <p:cNvPicPr>
            <a:picLocks noChangeAspect="1"/>
          </p:cNvPicPr>
          <p:nvPr/>
        </p:nvPicPr>
        <p:blipFill>
          <a:blip r:embed="rId8"/>
          <a:stretch>
            <a:fillRect/>
          </a:stretch>
        </p:blipFill>
        <p:spPr>
          <a:xfrm>
            <a:off x="2084687" y="1019062"/>
            <a:ext cx="615707" cy="497696"/>
          </a:xfrm>
          <a:prstGeom prst="rect">
            <a:avLst/>
          </a:prstGeom>
        </p:spPr>
      </p:pic>
      <p:cxnSp>
        <p:nvCxnSpPr>
          <p:cNvPr id="83" name="Straight Connector 82">
            <a:extLst>
              <a:ext uri="{FF2B5EF4-FFF2-40B4-BE49-F238E27FC236}">
                <a16:creationId xmlns:a16="http://schemas.microsoft.com/office/drawing/2014/main" id="{2B5F2C6F-1085-FB96-032D-6D326A40B576}"/>
              </a:ext>
            </a:extLst>
          </p:cNvPr>
          <p:cNvCxnSpPr>
            <a:cxnSpLocks/>
          </p:cNvCxnSpPr>
          <p:nvPr/>
        </p:nvCxnSpPr>
        <p:spPr>
          <a:xfrm flipV="1">
            <a:off x="2216953" y="-17189"/>
            <a:ext cx="0" cy="180818"/>
          </a:xfrm>
          <a:prstGeom prst="line">
            <a:avLst/>
          </a:prstGeom>
          <a:ln w="38100" cmpd="sng">
            <a:solidFill>
              <a:srgbClr val="FF0000"/>
            </a:solidFill>
            <a:prstDash val="solid"/>
          </a:ln>
        </p:spPr>
        <p:style>
          <a:lnRef idx="2">
            <a:schemeClr val="accent1"/>
          </a:lnRef>
          <a:fillRef idx="0">
            <a:schemeClr val="accent1"/>
          </a:fillRef>
          <a:effectRef idx="1">
            <a:schemeClr val="accent1"/>
          </a:effectRef>
          <a:fontRef idx="minor">
            <a:schemeClr val="tx1"/>
          </a:fontRef>
        </p:style>
      </p:cxnSp>
      <p:sp>
        <p:nvSpPr>
          <p:cNvPr id="90" name="Freeform: Shape 89">
            <a:extLst>
              <a:ext uri="{FF2B5EF4-FFF2-40B4-BE49-F238E27FC236}">
                <a16:creationId xmlns:a16="http://schemas.microsoft.com/office/drawing/2014/main" id="{D300953E-0961-D96B-8AF9-991AA37FA5BE}"/>
              </a:ext>
            </a:extLst>
          </p:cNvPr>
          <p:cNvSpPr/>
          <p:nvPr/>
        </p:nvSpPr>
        <p:spPr>
          <a:xfrm>
            <a:off x="936681" y="-8021"/>
            <a:ext cx="1614014" cy="698299"/>
          </a:xfrm>
          <a:custGeom>
            <a:avLst/>
            <a:gdLst>
              <a:gd name="csX0" fmla="*/ 1614014 w 1614014"/>
              <a:gd name="csY0" fmla="*/ 689810 h 698299"/>
              <a:gd name="csX1" fmla="*/ 1188898 w 1614014"/>
              <a:gd name="csY1" fmla="*/ 689810 h 698299"/>
              <a:gd name="csX2" fmla="*/ 1052540 w 1614014"/>
              <a:gd name="csY2" fmla="*/ 601579 h 698299"/>
              <a:gd name="csX3" fmla="*/ 1036498 w 1614014"/>
              <a:gd name="csY3" fmla="*/ 505326 h 698299"/>
              <a:gd name="csX4" fmla="*/ 964308 w 1614014"/>
              <a:gd name="csY4" fmla="*/ 417095 h 698299"/>
              <a:gd name="csX5" fmla="*/ 771803 w 1614014"/>
              <a:gd name="csY5" fmla="*/ 417095 h 698299"/>
              <a:gd name="csX6" fmla="*/ 507108 w 1614014"/>
              <a:gd name="csY6" fmla="*/ 417095 h 698299"/>
              <a:gd name="csX7" fmla="*/ 130119 w 1614014"/>
              <a:gd name="csY7" fmla="*/ 296779 h 698299"/>
              <a:gd name="csX8" fmla="*/ 17824 w 1614014"/>
              <a:gd name="csY8" fmla="*/ 176463 h 698299"/>
              <a:gd name="csX9" fmla="*/ 1782 w 1614014"/>
              <a:gd name="csY9" fmla="*/ 0 h 6982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614014" h="698299">
                <a:moveTo>
                  <a:pt x="1614014" y="689810"/>
                </a:moveTo>
                <a:cubicBezTo>
                  <a:pt x="1448245" y="697162"/>
                  <a:pt x="1282477" y="704515"/>
                  <a:pt x="1188898" y="689810"/>
                </a:cubicBezTo>
                <a:cubicBezTo>
                  <a:pt x="1095319" y="675105"/>
                  <a:pt x="1077940" y="632326"/>
                  <a:pt x="1052540" y="601579"/>
                </a:cubicBezTo>
                <a:cubicBezTo>
                  <a:pt x="1027140" y="570832"/>
                  <a:pt x="1051203" y="536073"/>
                  <a:pt x="1036498" y="505326"/>
                </a:cubicBezTo>
                <a:cubicBezTo>
                  <a:pt x="1021793" y="474579"/>
                  <a:pt x="1008424" y="431800"/>
                  <a:pt x="964308" y="417095"/>
                </a:cubicBezTo>
                <a:cubicBezTo>
                  <a:pt x="920192" y="402390"/>
                  <a:pt x="771803" y="417095"/>
                  <a:pt x="771803" y="417095"/>
                </a:cubicBezTo>
                <a:cubicBezTo>
                  <a:pt x="695603" y="417095"/>
                  <a:pt x="614055" y="437148"/>
                  <a:pt x="507108" y="417095"/>
                </a:cubicBezTo>
                <a:cubicBezTo>
                  <a:pt x="400161" y="397042"/>
                  <a:pt x="211666" y="336884"/>
                  <a:pt x="130119" y="296779"/>
                </a:cubicBezTo>
                <a:cubicBezTo>
                  <a:pt x="48572" y="256674"/>
                  <a:pt x="39213" y="225926"/>
                  <a:pt x="17824" y="176463"/>
                </a:cubicBezTo>
                <a:cubicBezTo>
                  <a:pt x="-3566" y="127000"/>
                  <a:pt x="-892" y="63500"/>
                  <a:pt x="1782" y="0"/>
                </a:cubicBezTo>
              </a:path>
            </a:pathLst>
          </a:cu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4" name="Picture 93" descr="U.S. Route 35 marker">
            <a:extLst>
              <a:ext uri="{FF2B5EF4-FFF2-40B4-BE49-F238E27FC236}">
                <a16:creationId xmlns:a16="http://schemas.microsoft.com/office/drawing/2014/main" id="{2CEF13D1-3878-3EAC-8FFE-234E5C608C24}"/>
              </a:ext>
            </a:extLst>
          </p:cNvPr>
          <p:cNvPicPr>
            <a:picLocks noChangeAspect="1"/>
          </p:cNvPicPr>
          <p:nvPr/>
        </p:nvPicPr>
        <p:blipFill>
          <a:blip r:embed="rId6"/>
          <a:stretch>
            <a:fillRect/>
          </a:stretch>
        </p:blipFill>
        <p:spPr>
          <a:xfrm>
            <a:off x="892986" y="73220"/>
            <a:ext cx="350923" cy="350923"/>
          </a:xfrm>
          <a:prstGeom prst="rect">
            <a:avLst/>
          </a:prstGeom>
        </p:spPr>
      </p:pic>
      <p:sp>
        <p:nvSpPr>
          <p:cNvPr id="3" name="Rectangle 2">
            <a:extLst>
              <a:ext uri="{FF2B5EF4-FFF2-40B4-BE49-F238E27FC236}">
                <a16:creationId xmlns:a16="http://schemas.microsoft.com/office/drawing/2014/main" id="{EA411AD7-992F-22D8-362E-A205613815D6}"/>
              </a:ext>
            </a:extLst>
          </p:cNvPr>
          <p:cNvSpPr/>
          <p:nvPr/>
        </p:nvSpPr>
        <p:spPr>
          <a:xfrm>
            <a:off x="8774" y="6766560"/>
            <a:ext cx="91440" cy="9144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076478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24378-6A33-1D69-A3E5-413D90EBA413}"/>
            </a:ext>
          </a:extLst>
        </p:cNvPr>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97EFCFF5-0FDF-DC45-67E3-05A6FE33EE62}"/>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r="52990"/>
          <a:stretch>
            <a:fillRect/>
          </a:stretch>
        </p:blipFill>
        <p:spPr bwMode="auto">
          <a:xfrm>
            <a:off x="88391" y="380160"/>
            <a:ext cx="6007609" cy="59526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 name="Content Placeholder 7">
            <a:extLst>
              <a:ext uri="{FF2B5EF4-FFF2-40B4-BE49-F238E27FC236}">
                <a16:creationId xmlns:a16="http://schemas.microsoft.com/office/drawing/2014/main" id="{2A624763-2C00-B806-9953-8DEF090F01B5}"/>
              </a:ext>
            </a:extLst>
          </p:cNvPr>
          <p:cNvPicPr>
            <a:picLocks noChangeAspect="1"/>
          </p:cNvPicPr>
          <p:nvPr/>
        </p:nvPicPr>
        <p:blipFill rotWithShape="1">
          <a:blip r:embed="rId3">
            <a:extLst>
              <a:ext uri="{28A0092B-C50C-407E-A947-70E740481C1C}">
                <a14:useLocalDpi xmlns:a14="http://schemas.microsoft.com/office/drawing/2010/main" val="0"/>
              </a:ext>
            </a:extLst>
          </a:blip>
          <a:srcRect r="52120"/>
          <a:stretch>
            <a:fillRect/>
          </a:stretch>
        </p:blipFill>
        <p:spPr>
          <a:xfrm>
            <a:off x="6096000" y="380160"/>
            <a:ext cx="6096000" cy="59526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a:extLst>
              <a:ext uri="{FF2B5EF4-FFF2-40B4-BE49-F238E27FC236}">
                <a16:creationId xmlns:a16="http://schemas.microsoft.com/office/drawing/2014/main" id="{0647651E-37F4-8DBE-4AEF-7219EC1D9668}"/>
              </a:ext>
            </a:extLst>
          </p:cNvPr>
          <p:cNvSpPr/>
          <p:nvPr/>
        </p:nvSpPr>
        <p:spPr>
          <a:xfrm>
            <a:off x="8774" y="6766560"/>
            <a:ext cx="91440" cy="9144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
        <p:nvSpPr>
          <p:cNvPr id="2" name="Title 3">
            <a:extLst>
              <a:ext uri="{FF2B5EF4-FFF2-40B4-BE49-F238E27FC236}">
                <a16:creationId xmlns:a16="http://schemas.microsoft.com/office/drawing/2014/main" id="{E6907267-2242-E6B7-E14A-F33B1E3FD914}"/>
              </a:ext>
            </a:extLst>
          </p:cNvPr>
          <p:cNvSpPr>
            <a:spLocks noGrp="1"/>
          </p:cNvSpPr>
          <p:nvPr>
            <p:ph type="title"/>
          </p:nvPr>
        </p:nvSpPr>
        <p:spPr>
          <a:xfrm>
            <a:off x="424314" y="721260"/>
            <a:ext cx="1635493" cy="501149"/>
          </a:xfrm>
        </p:spPr>
        <p:txBody>
          <a:bodyPr/>
          <a:lstStyle/>
          <a:p>
            <a:r>
              <a:rPr lang="en-US" sz="3200"/>
              <a:t>Crashes</a:t>
            </a:r>
          </a:p>
        </p:txBody>
      </p:sp>
      <p:sp>
        <p:nvSpPr>
          <p:cNvPr id="5" name="Title 3">
            <a:extLst>
              <a:ext uri="{FF2B5EF4-FFF2-40B4-BE49-F238E27FC236}">
                <a16:creationId xmlns:a16="http://schemas.microsoft.com/office/drawing/2014/main" id="{AABF24EC-1219-897D-9C27-F5A489F98FBF}"/>
              </a:ext>
            </a:extLst>
          </p:cNvPr>
          <p:cNvSpPr txBox="1">
            <a:spLocks/>
          </p:cNvSpPr>
          <p:nvPr/>
        </p:nvSpPr>
        <p:spPr bwMode="auto">
          <a:xfrm>
            <a:off x="6478603" y="835159"/>
            <a:ext cx="1588813" cy="907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1" fontAlgn="base" hangingPunct="1">
              <a:lnSpc>
                <a:spcPct val="90000"/>
              </a:lnSpc>
              <a:spcBef>
                <a:spcPct val="0"/>
              </a:spcBef>
              <a:spcAft>
                <a:spcPct val="0"/>
              </a:spcAft>
              <a:defRPr sz="4400" kern="1200">
                <a:solidFill>
                  <a:srgbClr val="2A4089"/>
                </a:solidFill>
                <a:latin typeface="Impact" panose="020B0806030902050204" pitchFamily="34" charset="0"/>
                <a:ea typeface="+mj-ea"/>
                <a:cs typeface="+mj-cs"/>
              </a:defRPr>
            </a:lvl1pPr>
            <a:lvl2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2pPr>
            <a:lvl3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3pPr>
            <a:lvl4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4pPr>
            <a:lvl5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5pPr>
            <a:lvl6pPr marL="457200" algn="l" rtl="0" eaLnBrk="1" fontAlgn="base" hangingPunct="1">
              <a:lnSpc>
                <a:spcPct val="90000"/>
              </a:lnSpc>
              <a:spcBef>
                <a:spcPct val="0"/>
              </a:spcBef>
              <a:spcAft>
                <a:spcPct val="0"/>
              </a:spcAft>
              <a:defRPr sz="4400">
                <a:solidFill>
                  <a:srgbClr val="2A4089"/>
                </a:solidFill>
                <a:latin typeface="Impact" panose="020B0806030902050204" pitchFamily="34" charset="0"/>
              </a:defRPr>
            </a:lvl6pPr>
            <a:lvl7pPr marL="914400" algn="l" rtl="0" eaLnBrk="1" fontAlgn="base" hangingPunct="1">
              <a:lnSpc>
                <a:spcPct val="90000"/>
              </a:lnSpc>
              <a:spcBef>
                <a:spcPct val="0"/>
              </a:spcBef>
              <a:spcAft>
                <a:spcPct val="0"/>
              </a:spcAft>
              <a:defRPr sz="4400">
                <a:solidFill>
                  <a:srgbClr val="2A4089"/>
                </a:solidFill>
                <a:latin typeface="Impact" panose="020B0806030902050204" pitchFamily="34" charset="0"/>
              </a:defRPr>
            </a:lvl7pPr>
            <a:lvl8pPr marL="1371600" algn="l" rtl="0" eaLnBrk="1" fontAlgn="base" hangingPunct="1">
              <a:lnSpc>
                <a:spcPct val="90000"/>
              </a:lnSpc>
              <a:spcBef>
                <a:spcPct val="0"/>
              </a:spcBef>
              <a:spcAft>
                <a:spcPct val="0"/>
              </a:spcAft>
              <a:defRPr sz="4400">
                <a:solidFill>
                  <a:srgbClr val="2A4089"/>
                </a:solidFill>
                <a:latin typeface="Impact" panose="020B0806030902050204" pitchFamily="34" charset="0"/>
              </a:defRPr>
            </a:lvl8pPr>
            <a:lvl9pPr marL="1828800" algn="l" rtl="0" eaLnBrk="1" fontAlgn="base" hangingPunct="1">
              <a:lnSpc>
                <a:spcPct val="90000"/>
              </a:lnSpc>
              <a:spcBef>
                <a:spcPct val="0"/>
              </a:spcBef>
              <a:spcAft>
                <a:spcPct val="0"/>
              </a:spcAft>
              <a:defRPr sz="4400">
                <a:solidFill>
                  <a:srgbClr val="2A4089"/>
                </a:solidFill>
                <a:latin typeface="Impact" panose="020B0806030902050204" pitchFamily="34" charset="0"/>
              </a:defRPr>
            </a:lvl9pPr>
          </a:lstStyle>
          <a:p>
            <a:r>
              <a:rPr lang="en-US" sz="3200"/>
              <a:t>Crash</a:t>
            </a:r>
          </a:p>
          <a:p>
            <a:r>
              <a:rPr lang="en-US" sz="3200"/>
              <a:t>Rate</a:t>
            </a:r>
          </a:p>
        </p:txBody>
      </p:sp>
    </p:spTree>
    <p:extLst>
      <p:ext uri="{BB962C8B-B14F-4D97-AF65-F5344CB8AC3E}">
        <p14:creationId xmlns:p14="http://schemas.microsoft.com/office/powerpoint/2010/main" val="2210367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4F0C2-891E-1DE0-4557-5BBE7FA108ED}"/>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E13768C-0F50-CAEB-4F61-0A1EBA3A139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425188" y="452306"/>
            <a:ext cx="5670812" cy="59530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329FBF0-1D81-3FAD-CA33-143F32FD49B9}"/>
              </a:ext>
            </a:extLst>
          </p:cNvPr>
          <p:cNvPicPr>
            <a:picLocks noChangeAspect="1"/>
          </p:cNvPicPr>
          <p:nvPr/>
        </p:nvPicPr>
        <p:blipFill>
          <a:blip r:embed="rId3">
            <a:extLst>
              <a:ext uri="{28A0092B-C50C-407E-A947-70E740481C1C}">
                <a14:useLocalDpi xmlns:a14="http://schemas.microsoft.com/office/drawing/2010/main" val="0"/>
              </a:ext>
            </a:extLst>
          </a:blip>
          <a:srcRect r="4409"/>
          <a:stretch>
            <a:fillRect/>
          </a:stretch>
        </p:blipFill>
        <p:spPr>
          <a:xfrm>
            <a:off x="6096000" y="452306"/>
            <a:ext cx="5670812" cy="59526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ectangle 2">
            <a:extLst>
              <a:ext uri="{FF2B5EF4-FFF2-40B4-BE49-F238E27FC236}">
                <a16:creationId xmlns:a16="http://schemas.microsoft.com/office/drawing/2014/main" id="{0A0BF4D5-3C19-C18E-EE09-23C82B5B89EC}"/>
              </a:ext>
            </a:extLst>
          </p:cNvPr>
          <p:cNvSpPr/>
          <p:nvPr/>
        </p:nvSpPr>
        <p:spPr>
          <a:xfrm>
            <a:off x="8774" y="6766560"/>
            <a:ext cx="91440" cy="9144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
        <p:nvSpPr>
          <p:cNvPr id="8" name="Title 3">
            <a:extLst>
              <a:ext uri="{FF2B5EF4-FFF2-40B4-BE49-F238E27FC236}">
                <a16:creationId xmlns:a16="http://schemas.microsoft.com/office/drawing/2014/main" id="{CDFF6F93-EF59-9844-908D-8E98E1569466}"/>
              </a:ext>
            </a:extLst>
          </p:cNvPr>
          <p:cNvSpPr txBox="1">
            <a:spLocks/>
          </p:cNvSpPr>
          <p:nvPr/>
        </p:nvSpPr>
        <p:spPr bwMode="auto">
          <a:xfrm>
            <a:off x="6478603" y="835159"/>
            <a:ext cx="2039755" cy="907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1" fontAlgn="base" hangingPunct="1">
              <a:lnSpc>
                <a:spcPct val="90000"/>
              </a:lnSpc>
              <a:spcBef>
                <a:spcPct val="0"/>
              </a:spcBef>
              <a:spcAft>
                <a:spcPct val="0"/>
              </a:spcAft>
              <a:defRPr sz="4400" kern="1200">
                <a:solidFill>
                  <a:srgbClr val="2A4089"/>
                </a:solidFill>
                <a:latin typeface="Impact" panose="020B0806030902050204" pitchFamily="34" charset="0"/>
                <a:ea typeface="+mj-ea"/>
                <a:cs typeface="+mj-cs"/>
              </a:defRPr>
            </a:lvl1pPr>
            <a:lvl2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2pPr>
            <a:lvl3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3pPr>
            <a:lvl4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4pPr>
            <a:lvl5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5pPr>
            <a:lvl6pPr marL="457200" algn="l" rtl="0" eaLnBrk="1" fontAlgn="base" hangingPunct="1">
              <a:lnSpc>
                <a:spcPct val="90000"/>
              </a:lnSpc>
              <a:spcBef>
                <a:spcPct val="0"/>
              </a:spcBef>
              <a:spcAft>
                <a:spcPct val="0"/>
              </a:spcAft>
              <a:defRPr sz="4400">
                <a:solidFill>
                  <a:srgbClr val="2A4089"/>
                </a:solidFill>
                <a:latin typeface="Impact" panose="020B0806030902050204" pitchFamily="34" charset="0"/>
              </a:defRPr>
            </a:lvl6pPr>
            <a:lvl7pPr marL="914400" algn="l" rtl="0" eaLnBrk="1" fontAlgn="base" hangingPunct="1">
              <a:lnSpc>
                <a:spcPct val="90000"/>
              </a:lnSpc>
              <a:spcBef>
                <a:spcPct val="0"/>
              </a:spcBef>
              <a:spcAft>
                <a:spcPct val="0"/>
              </a:spcAft>
              <a:defRPr sz="4400">
                <a:solidFill>
                  <a:srgbClr val="2A4089"/>
                </a:solidFill>
                <a:latin typeface="Impact" panose="020B0806030902050204" pitchFamily="34" charset="0"/>
              </a:defRPr>
            </a:lvl7pPr>
            <a:lvl8pPr marL="1371600" algn="l" rtl="0" eaLnBrk="1" fontAlgn="base" hangingPunct="1">
              <a:lnSpc>
                <a:spcPct val="90000"/>
              </a:lnSpc>
              <a:spcBef>
                <a:spcPct val="0"/>
              </a:spcBef>
              <a:spcAft>
                <a:spcPct val="0"/>
              </a:spcAft>
              <a:defRPr sz="4400">
                <a:solidFill>
                  <a:srgbClr val="2A4089"/>
                </a:solidFill>
                <a:latin typeface="Impact" panose="020B0806030902050204" pitchFamily="34" charset="0"/>
              </a:defRPr>
            </a:lvl8pPr>
            <a:lvl9pPr marL="1828800" algn="l" rtl="0" eaLnBrk="1" fontAlgn="base" hangingPunct="1">
              <a:lnSpc>
                <a:spcPct val="90000"/>
              </a:lnSpc>
              <a:spcBef>
                <a:spcPct val="0"/>
              </a:spcBef>
              <a:spcAft>
                <a:spcPct val="0"/>
              </a:spcAft>
              <a:defRPr sz="4400">
                <a:solidFill>
                  <a:srgbClr val="2A4089"/>
                </a:solidFill>
                <a:latin typeface="Impact" panose="020B0806030902050204" pitchFamily="34" charset="0"/>
              </a:defRPr>
            </a:lvl9pPr>
          </a:lstStyle>
          <a:p>
            <a:r>
              <a:rPr lang="en-US" sz="3200"/>
              <a:t>EPDO Per 1000 AADT</a:t>
            </a:r>
          </a:p>
        </p:txBody>
      </p:sp>
      <p:sp>
        <p:nvSpPr>
          <p:cNvPr id="12" name="Title 3">
            <a:extLst>
              <a:ext uri="{FF2B5EF4-FFF2-40B4-BE49-F238E27FC236}">
                <a16:creationId xmlns:a16="http://schemas.microsoft.com/office/drawing/2014/main" id="{6C19FF92-7490-2E3E-C49C-2F730D927814}"/>
              </a:ext>
            </a:extLst>
          </p:cNvPr>
          <p:cNvSpPr txBox="1">
            <a:spLocks/>
          </p:cNvSpPr>
          <p:nvPr/>
        </p:nvSpPr>
        <p:spPr bwMode="auto">
          <a:xfrm>
            <a:off x="807791" y="835159"/>
            <a:ext cx="1588813" cy="907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1" fontAlgn="base" hangingPunct="1">
              <a:lnSpc>
                <a:spcPct val="90000"/>
              </a:lnSpc>
              <a:spcBef>
                <a:spcPct val="0"/>
              </a:spcBef>
              <a:spcAft>
                <a:spcPct val="0"/>
              </a:spcAft>
              <a:defRPr sz="4400" kern="1200">
                <a:solidFill>
                  <a:srgbClr val="2A4089"/>
                </a:solidFill>
                <a:latin typeface="Impact" panose="020B0806030902050204" pitchFamily="34" charset="0"/>
                <a:ea typeface="+mj-ea"/>
                <a:cs typeface="+mj-cs"/>
              </a:defRPr>
            </a:lvl1pPr>
            <a:lvl2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2pPr>
            <a:lvl3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3pPr>
            <a:lvl4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4pPr>
            <a:lvl5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5pPr>
            <a:lvl6pPr marL="457200" algn="l" rtl="0" eaLnBrk="1" fontAlgn="base" hangingPunct="1">
              <a:lnSpc>
                <a:spcPct val="90000"/>
              </a:lnSpc>
              <a:spcBef>
                <a:spcPct val="0"/>
              </a:spcBef>
              <a:spcAft>
                <a:spcPct val="0"/>
              </a:spcAft>
              <a:defRPr sz="4400">
                <a:solidFill>
                  <a:srgbClr val="2A4089"/>
                </a:solidFill>
                <a:latin typeface="Impact" panose="020B0806030902050204" pitchFamily="34" charset="0"/>
              </a:defRPr>
            </a:lvl6pPr>
            <a:lvl7pPr marL="914400" algn="l" rtl="0" eaLnBrk="1" fontAlgn="base" hangingPunct="1">
              <a:lnSpc>
                <a:spcPct val="90000"/>
              </a:lnSpc>
              <a:spcBef>
                <a:spcPct val="0"/>
              </a:spcBef>
              <a:spcAft>
                <a:spcPct val="0"/>
              </a:spcAft>
              <a:defRPr sz="4400">
                <a:solidFill>
                  <a:srgbClr val="2A4089"/>
                </a:solidFill>
                <a:latin typeface="Impact" panose="020B0806030902050204" pitchFamily="34" charset="0"/>
              </a:defRPr>
            </a:lvl7pPr>
            <a:lvl8pPr marL="1371600" algn="l" rtl="0" eaLnBrk="1" fontAlgn="base" hangingPunct="1">
              <a:lnSpc>
                <a:spcPct val="90000"/>
              </a:lnSpc>
              <a:spcBef>
                <a:spcPct val="0"/>
              </a:spcBef>
              <a:spcAft>
                <a:spcPct val="0"/>
              </a:spcAft>
              <a:defRPr sz="4400">
                <a:solidFill>
                  <a:srgbClr val="2A4089"/>
                </a:solidFill>
                <a:latin typeface="Impact" panose="020B0806030902050204" pitchFamily="34" charset="0"/>
              </a:defRPr>
            </a:lvl8pPr>
            <a:lvl9pPr marL="1828800" algn="l" rtl="0" eaLnBrk="1" fontAlgn="base" hangingPunct="1">
              <a:lnSpc>
                <a:spcPct val="90000"/>
              </a:lnSpc>
              <a:spcBef>
                <a:spcPct val="0"/>
              </a:spcBef>
              <a:spcAft>
                <a:spcPct val="0"/>
              </a:spcAft>
              <a:defRPr sz="4400">
                <a:solidFill>
                  <a:srgbClr val="2A4089"/>
                </a:solidFill>
                <a:latin typeface="Impact" panose="020B0806030902050204" pitchFamily="34" charset="0"/>
              </a:defRPr>
            </a:lvl9pPr>
          </a:lstStyle>
          <a:p>
            <a:r>
              <a:rPr lang="en-US" sz="3200"/>
              <a:t>EPDO</a:t>
            </a:r>
          </a:p>
        </p:txBody>
      </p:sp>
    </p:spTree>
    <p:extLst>
      <p:ext uri="{BB962C8B-B14F-4D97-AF65-F5344CB8AC3E}">
        <p14:creationId xmlns:p14="http://schemas.microsoft.com/office/powerpoint/2010/main" val="3768184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F71DA-8D3A-4245-5C27-65DA5217FB3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B38D9D0-D775-8C61-25F3-2D08C3D273A1}"/>
              </a:ext>
            </a:extLst>
          </p:cNvPr>
          <p:cNvPicPr>
            <a:picLocks noChangeAspect="1"/>
          </p:cNvPicPr>
          <p:nvPr/>
        </p:nvPicPr>
        <p:blipFill>
          <a:blip r:embed="rId2">
            <a:extLst>
              <a:ext uri="{28A0092B-C50C-407E-A947-70E740481C1C}">
                <a14:useLocalDpi xmlns:a14="http://schemas.microsoft.com/office/drawing/2010/main" val="0"/>
              </a:ext>
            </a:extLst>
          </a:blip>
          <a:srcRect r="54326"/>
          <a:stretch>
            <a:fillRect/>
          </a:stretch>
        </p:blipFill>
        <p:spPr>
          <a:xfrm>
            <a:off x="245517" y="452684"/>
            <a:ext cx="5850483" cy="59526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305160FE-6FE4-5F91-CF06-FBB13D27DBA6}"/>
              </a:ext>
            </a:extLst>
          </p:cNvPr>
          <p:cNvPicPr>
            <a:picLocks noChangeAspect="1"/>
          </p:cNvPicPr>
          <p:nvPr/>
        </p:nvPicPr>
        <p:blipFill>
          <a:blip r:embed="rId3">
            <a:extLst>
              <a:ext uri="{28A0092B-C50C-407E-A947-70E740481C1C}">
                <a14:useLocalDpi xmlns:a14="http://schemas.microsoft.com/office/drawing/2010/main" val="0"/>
              </a:ext>
            </a:extLst>
          </a:blip>
          <a:srcRect r="54326"/>
          <a:stretch>
            <a:fillRect/>
          </a:stretch>
        </p:blipFill>
        <p:spPr>
          <a:xfrm>
            <a:off x="6096000" y="452684"/>
            <a:ext cx="5850483" cy="59607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a:extLst>
              <a:ext uri="{FF2B5EF4-FFF2-40B4-BE49-F238E27FC236}">
                <a16:creationId xmlns:a16="http://schemas.microsoft.com/office/drawing/2014/main" id="{AA91626E-74F7-FE6C-179C-1E918000D3AA}"/>
              </a:ext>
            </a:extLst>
          </p:cNvPr>
          <p:cNvSpPr/>
          <p:nvPr/>
        </p:nvSpPr>
        <p:spPr>
          <a:xfrm>
            <a:off x="8774" y="6766560"/>
            <a:ext cx="91440" cy="9144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
        <p:nvSpPr>
          <p:cNvPr id="7" name="Title 3">
            <a:extLst>
              <a:ext uri="{FF2B5EF4-FFF2-40B4-BE49-F238E27FC236}">
                <a16:creationId xmlns:a16="http://schemas.microsoft.com/office/drawing/2014/main" id="{50BF9FFC-CA5B-3D17-31E7-5A6A835BEC75}"/>
              </a:ext>
            </a:extLst>
          </p:cNvPr>
          <p:cNvSpPr txBox="1">
            <a:spLocks/>
          </p:cNvSpPr>
          <p:nvPr/>
        </p:nvSpPr>
        <p:spPr bwMode="auto">
          <a:xfrm>
            <a:off x="807791" y="835159"/>
            <a:ext cx="1588813" cy="907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1" fontAlgn="base" hangingPunct="1">
              <a:lnSpc>
                <a:spcPct val="90000"/>
              </a:lnSpc>
              <a:spcBef>
                <a:spcPct val="0"/>
              </a:spcBef>
              <a:spcAft>
                <a:spcPct val="0"/>
              </a:spcAft>
              <a:defRPr sz="4400" kern="1200">
                <a:solidFill>
                  <a:srgbClr val="2A4089"/>
                </a:solidFill>
                <a:latin typeface="Impact" panose="020B0806030902050204" pitchFamily="34" charset="0"/>
                <a:ea typeface="+mj-ea"/>
                <a:cs typeface="+mj-cs"/>
              </a:defRPr>
            </a:lvl1pPr>
            <a:lvl2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2pPr>
            <a:lvl3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3pPr>
            <a:lvl4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4pPr>
            <a:lvl5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5pPr>
            <a:lvl6pPr marL="457200" algn="l" rtl="0" eaLnBrk="1" fontAlgn="base" hangingPunct="1">
              <a:lnSpc>
                <a:spcPct val="90000"/>
              </a:lnSpc>
              <a:spcBef>
                <a:spcPct val="0"/>
              </a:spcBef>
              <a:spcAft>
                <a:spcPct val="0"/>
              </a:spcAft>
              <a:defRPr sz="4400">
                <a:solidFill>
                  <a:srgbClr val="2A4089"/>
                </a:solidFill>
                <a:latin typeface="Impact" panose="020B0806030902050204" pitchFamily="34" charset="0"/>
              </a:defRPr>
            </a:lvl6pPr>
            <a:lvl7pPr marL="914400" algn="l" rtl="0" eaLnBrk="1" fontAlgn="base" hangingPunct="1">
              <a:lnSpc>
                <a:spcPct val="90000"/>
              </a:lnSpc>
              <a:spcBef>
                <a:spcPct val="0"/>
              </a:spcBef>
              <a:spcAft>
                <a:spcPct val="0"/>
              </a:spcAft>
              <a:defRPr sz="4400">
                <a:solidFill>
                  <a:srgbClr val="2A4089"/>
                </a:solidFill>
                <a:latin typeface="Impact" panose="020B0806030902050204" pitchFamily="34" charset="0"/>
              </a:defRPr>
            </a:lvl7pPr>
            <a:lvl8pPr marL="1371600" algn="l" rtl="0" eaLnBrk="1" fontAlgn="base" hangingPunct="1">
              <a:lnSpc>
                <a:spcPct val="90000"/>
              </a:lnSpc>
              <a:spcBef>
                <a:spcPct val="0"/>
              </a:spcBef>
              <a:spcAft>
                <a:spcPct val="0"/>
              </a:spcAft>
              <a:defRPr sz="4400">
                <a:solidFill>
                  <a:srgbClr val="2A4089"/>
                </a:solidFill>
                <a:latin typeface="Impact" panose="020B0806030902050204" pitchFamily="34" charset="0"/>
              </a:defRPr>
            </a:lvl8pPr>
            <a:lvl9pPr marL="1828800" algn="l" rtl="0" eaLnBrk="1" fontAlgn="base" hangingPunct="1">
              <a:lnSpc>
                <a:spcPct val="90000"/>
              </a:lnSpc>
              <a:spcBef>
                <a:spcPct val="0"/>
              </a:spcBef>
              <a:spcAft>
                <a:spcPct val="0"/>
              </a:spcAft>
              <a:defRPr sz="4400">
                <a:solidFill>
                  <a:srgbClr val="2A4089"/>
                </a:solidFill>
                <a:latin typeface="Impact" panose="020B0806030902050204" pitchFamily="34" charset="0"/>
              </a:defRPr>
            </a:lvl9pPr>
          </a:lstStyle>
          <a:p>
            <a:r>
              <a:rPr lang="en-US" sz="3200"/>
              <a:t>ICC</a:t>
            </a:r>
          </a:p>
        </p:txBody>
      </p:sp>
      <p:sp>
        <p:nvSpPr>
          <p:cNvPr id="10" name="Title 3">
            <a:extLst>
              <a:ext uri="{FF2B5EF4-FFF2-40B4-BE49-F238E27FC236}">
                <a16:creationId xmlns:a16="http://schemas.microsoft.com/office/drawing/2014/main" id="{E341DF0E-ACCE-0FD9-FFB9-CB8B2FDCF363}"/>
              </a:ext>
            </a:extLst>
          </p:cNvPr>
          <p:cNvSpPr txBox="1">
            <a:spLocks/>
          </p:cNvSpPr>
          <p:nvPr/>
        </p:nvSpPr>
        <p:spPr bwMode="auto">
          <a:xfrm>
            <a:off x="6478603" y="835159"/>
            <a:ext cx="2039755" cy="907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1" fontAlgn="base" hangingPunct="1">
              <a:lnSpc>
                <a:spcPct val="90000"/>
              </a:lnSpc>
              <a:spcBef>
                <a:spcPct val="0"/>
              </a:spcBef>
              <a:spcAft>
                <a:spcPct val="0"/>
              </a:spcAft>
              <a:defRPr sz="4400" kern="1200">
                <a:solidFill>
                  <a:srgbClr val="2A4089"/>
                </a:solidFill>
                <a:latin typeface="Impact" panose="020B0806030902050204" pitchFamily="34" charset="0"/>
                <a:ea typeface="+mj-ea"/>
                <a:cs typeface="+mj-cs"/>
              </a:defRPr>
            </a:lvl1pPr>
            <a:lvl2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2pPr>
            <a:lvl3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3pPr>
            <a:lvl4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4pPr>
            <a:lvl5pPr algn="l" rtl="0" eaLnBrk="1" fontAlgn="base" hangingPunct="1">
              <a:lnSpc>
                <a:spcPct val="90000"/>
              </a:lnSpc>
              <a:spcBef>
                <a:spcPct val="0"/>
              </a:spcBef>
              <a:spcAft>
                <a:spcPct val="0"/>
              </a:spcAft>
              <a:defRPr sz="4400">
                <a:solidFill>
                  <a:srgbClr val="2A4089"/>
                </a:solidFill>
                <a:latin typeface="Impact" panose="020B0806030902050204" pitchFamily="34" charset="0"/>
              </a:defRPr>
            </a:lvl5pPr>
            <a:lvl6pPr marL="457200" algn="l" rtl="0" eaLnBrk="1" fontAlgn="base" hangingPunct="1">
              <a:lnSpc>
                <a:spcPct val="90000"/>
              </a:lnSpc>
              <a:spcBef>
                <a:spcPct val="0"/>
              </a:spcBef>
              <a:spcAft>
                <a:spcPct val="0"/>
              </a:spcAft>
              <a:defRPr sz="4400">
                <a:solidFill>
                  <a:srgbClr val="2A4089"/>
                </a:solidFill>
                <a:latin typeface="Impact" panose="020B0806030902050204" pitchFamily="34" charset="0"/>
              </a:defRPr>
            </a:lvl6pPr>
            <a:lvl7pPr marL="914400" algn="l" rtl="0" eaLnBrk="1" fontAlgn="base" hangingPunct="1">
              <a:lnSpc>
                <a:spcPct val="90000"/>
              </a:lnSpc>
              <a:spcBef>
                <a:spcPct val="0"/>
              </a:spcBef>
              <a:spcAft>
                <a:spcPct val="0"/>
              </a:spcAft>
              <a:defRPr sz="4400">
                <a:solidFill>
                  <a:srgbClr val="2A4089"/>
                </a:solidFill>
                <a:latin typeface="Impact" panose="020B0806030902050204" pitchFamily="34" charset="0"/>
              </a:defRPr>
            </a:lvl7pPr>
            <a:lvl8pPr marL="1371600" algn="l" rtl="0" eaLnBrk="1" fontAlgn="base" hangingPunct="1">
              <a:lnSpc>
                <a:spcPct val="90000"/>
              </a:lnSpc>
              <a:spcBef>
                <a:spcPct val="0"/>
              </a:spcBef>
              <a:spcAft>
                <a:spcPct val="0"/>
              </a:spcAft>
              <a:defRPr sz="4400">
                <a:solidFill>
                  <a:srgbClr val="2A4089"/>
                </a:solidFill>
                <a:latin typeface="Impact" panose="020B0806030902050204" pitchFamily="34" charset="0"/>
              </a:defRPr>
            </a:lvl8pPr>
            <a:lvl9pPr marL="1828800" algn="l" rtl="0" eaLnBrk="1" fontAlgn="base" hangingPunct="1">
              <a:lnSpc>
                <a:spcPct val="90000"/>
              </a:lnSpc>
              <a:spcBef>
                <a:spcPct val="0"/>
              </a:spcBef>
              <a:spcAft>
                <a:spcPct val="0"/>
              </a:spcAft>
              <a:defRPr sz="4400">
                <a:solidFill>
                  <a:srgbClr val="2A4089"/>
                </a:solidFill>
                <a:latin typeface="Impact" panose="020B0806030902050204" pitchFamily="34" charset="0"/>
              </a:defRPr>
            </a:lvl9pPr>
          </a:lstStyle>
          <a:p>
            <a:r>
              <a:rPr lang="en-US" sz="3200"/>
              <a:t>ICF</a:t>
            </a:r>
          </a:p>
        </p:txBody>
      </p:sp>
      <p:pic>
        <p:nvPicPr>
          <p:cNvPr id="5" name="Picture 4">
            <a:extLst>
              <a:ext uri="{FF2B5EF4-FFF2-40B4-BE49-F238E27FC236}">
                <a16:creationId xmlns:a16="http://schemas.microsoft.com/office/drawing/2014/main" id="{C994443D-21E7-B215-F62F-D524E0D2F0E9}"/>
              </a:ext>
            </a:extLst>
          </p:cNvPr>
          <p:cNvPicPr>
            <a:picLocks noChangeAspect="1"/>
          </p:cNvPicPr>
          <p:nvPr/>
        </p:nvPicPr>
        <p:blipFill>
          <a:blip r:embed="rId4"/>
          <a:stretch>
            <a:fillRect/>
          </a:stretch>
        </p:blipFill>
        <p:spPr>
          <a:xfrm>
            <a:off x="6096000" y="439052"/>
            <a:ext cx="3792579" cy="59662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13367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37299-387D-48C0-C25A-96494310A8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65A9A9-6D04-120F-D31C-9F2DEF8F6A69}"/>
              </a:ext>
            </a:extLst>
          </p:cNvPr>
          <p:cNvSpPr>
            <a:spLocks noGrp="1"/>
          </p:cNvSpPr>
          <p:nvPr>
            <p:ph type="title" idx="4294967295"/>
          </p:nvPr>
        </p:nvSpPr>
        <p:spPr>
          <a:xfrm>
            <a:off x="1524000" y="3007668"/>
            <a:ext cx="9144000" cy="1395113"/>
          </a:xfrm>
        </p:spPr>
        <p:txBody>
          <a:bodyPr anchor="b">
            <a:normAutofit fontScale="90000"/>
          </a:bodyPr>
          <a:lstStyle/>
          <a:p>
            <a:pPr algn="ctr" eaLnBrk="0" hangingPunct="0"/>
            <a:r>
              <a:rPr lang="en-US" sz="8800" kern="1200"/>
              <a:t>How do we use all this INFORMATION?</a:t>
            </a:r>
          </a:p>
        </p:txBody>
      </p:sp>
      <p:sp>
        <p:nvSpPr>
          <p:cNvPr id="7" name="Rectangle 6">
            <a:extLst>
              <a:ext uri="{FF2B5EF4-FFF2-40B4-BE49-F238E27FC236}">
                <a16:creationId xmlns:a16="http://schemas.microsoft.com/office/drawing/2014/main" id="{83955BCD-E64B-BF29-BA6C-D42BB6D89417}"/>
              </a:ext>
            </a:extLst>
          </p:cNvPr>
          <p:cNvSpPr/>
          <p:nvPr/>
        </p:nvSpPr>
        <p:spPr>
          <a:xfrm>
            <a:off x="8774" y="6766560"/>
            <a:ext cx="91440" cy="91440"/>
          </a:xfrm>
          <a:prstGeom prst="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3764330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41F1A-C0BB-9C23-5E1E-8B4EE49AFE8F}"/>
            </a:ext>
          </a:extLst>
        </p:cNvPr>
        <p:cNvGrpSpPr/>
        <p:nvPr/>
      </p:nvGrpSpPr>
      <p:grpSpPr>
        <a:xfrm>
          <a:off x="0" y="0"/>
          <a:ext cx="0" cy="0"/>
          <a:chOff x="0" y="0"/>
          <a:chExt cx="0" cy="0"/>
        </a:xfrm>
      </p:grpSpPr>
      <p:sp>
        <p:nvSpPr>
          <p:cNvPr id="4" name="Content Placeholder 4">
            <a:extLst>
              <a:ext uri="{FF2B5EF4-FFF2-40B4-BE49-F238E27FC236}">
                <a16:creationId xmlns:a16="http://schemas.microsoft.com/office/drawing/2014/main" id="{CBC61990-4F0D-591A-8145-DA68DE8360F9}"/>
              </a:ext>
            </a:extLst>
          </p:cNvPr>
          <p:cNvSpPr txBox="1">
            <a:spLocks/>
          </p:cNvSpPr>
          <p:nvPr/>
        </p:nvSpPr>
        <p:spPr>
          <a:xfrm>
            <a:off x="307694" y="455954"/>
            <a:ext cx="4977981" cy="5643844"/>
          </a:xfrm>
          <a:prstGeom prst="rect">
            <a:avLst/>
          </a:prstGeom>
        </p:spPr>
        <p:txBody>
          <a:bodyPr lIns="91440" tIns="45720" rIns="91440" bIns="45720" anchor="t"/>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rgbClr val="2A4089"/>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rgbClr val="2A4089"/>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2A4089"/>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A4089"/>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A408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Projects must be ranked objectively to determine where to invest in safety improvements.</a:t>
            </a:r>
          </a:p>
        </p:txBody>
      </p:sp>
      <p:pic>
        <p:nvPicPr>
          <p:cNvPr id="3" name="Picture 2">
            <a:extLst>
              <a:ext uri="{FF2B5EF4-FFF2-40B4-BE49-F238E27FC236}">
                <a16:creationId xmlns:a16="http://schemas.microsoft.com/office/drawing/2014/main" id="{524BB377-AF20-E6EC-1C2A-877754554B6C}"/>
              </a:ext>
            </a:extLst>
          </p:cNvPr>
          <p:cNvPicPr>
            <a:picLocks noChangeAspect="1"/>
          </p:cNvPicPr>
          <p:nvPr/>
        </p:nvPicPr>
        <p:blipFill>
          <a:blip r:embed="rId3"/>
          <a:stretch>
            <a:fillRect/>
          </a:stretch>
        </p:blipFill>
        <p:spPr>
          <a:xfrm>
            <a:off x="5633242" y="144684"/>
            <a:ext cx="6423490" cy="6558988"/>
          </a:xfrm>
          <a:prstGeom prst="rect">
            <a:avLst/>
          </a:prstGeom>
        </p:spPr>
      </p:pic>
      <p:sp>
        <p:nvSpPr>
          <p:cNvPr id="5" name="Rectangle 4">
            <a:extLst>
              <a:ext uri="{FF2B5EF4-FFF2-40B4-BE49-F238E27FC236}">
                <a16:creationId xmlns:a16="http://schemas.microsoft.com/office/drawing/2014/main" id="{1FF46EDD-2636-ECE7-6E21-DE0414EB4B54}"/>
              </a:ext>
            </a:extLst>
          </p:cNvPr>
          <p:cNvSpPr/>
          <p:nvPr/>
        </p:nvSpPr>
        <p:spPr>
          <a:xfrm>
            <a:off x="8774" y="6766560"/>
            <a:ext cx="91440" cy="91440"/>
          </a:xfrm>
          <a:prstGeom prst="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
        <p:nvSpPr>
          <p:cNvPr id="2" name="Rectangle 1">
            <a:extLst>
              <a:ext uri="{FF2B5EF4-FFF2-40B4-BE49-F238E27FC236}">
                <a16:creationId xmlns:a16="http://schemas.microsoft.com/office/drawing/2014/main" id="{0EBF147C-DE9B-F8E0-D9A3-77BA1EAB1C0A}"/>
              </a:ext>
            </a:extLst>
          </p:cNvPr>
          <p:cNvSpPr/>
          <p:nvPr/>
        </p:nvSpPr>
        <p:spPr>
          <a:xfrm>
            <a:off x="5749035" y="2462308"/>
            <a:ext cx="6144795" cy="43329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9123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03C2C4-E99D-1099-6D80-8CFA1BE8D294}"/>
              </a:ext>
            </a:extLst>
          </p:cNvPr>
          <p:cNvPicPr>
            <a:picLocks noChangeAspect="1"/>
          </p:cNvPicPr>
          <p:nvPr/>
        </p:nvPicPr>
        <p:blipFill>
          <a:blip r:embed="rId3"/>
          <a:stretch>
            <a:fillRect/>
          </a:stretch>
        </p:blipFill>
        <p:spPr>
          <a:xfrm>
            <a:off x="270076" y="563162"/>
            <a:ext cx="11661494" cy="5558056"/>
          </a:xfrm>
          <a:prstGeom prst="rect">
            <a:avLst/>
          </a:prstGeom>
        </p:spPr>
      </p:pic>
      <p:pic>
        <p:nvPicPr>
          <p:cNvPr id="4" name="Picture 3">
            <a:extLst>
              <a:ext uri="{FF2B5EF4-FFF2-40B4-BE49-F238E27FC236}">
                <a16:creationId xmlns:a16="http://schemas.microsoft.com/office/drawing/2014/main" id="{88C90DF5-E7A8-4013-C1AE-1675D24EDC51}"/>
              </a:ext>
            </a:extLst>
          </p:cNvPr>
          <p:cNvPicPr>
            <a:picLocks noChangeAspect="1"/>
          </p:cNvPicPr>
          <p:nvPr/>
        </p:nvPicPr>
        <p:blipFill>
          <a:blip r:embed="rId4"/>
          <a:stretch>
            <a:fillRect/>
          </a:stretch>
        </p:blipFill>
        <p:spPr>
          <a:xfrm>
            <a:off x="6826049" y="2781120"/>
            <a:ext cx="4693775" cy="2964445"/>
          </a:xfrm>
          <a:prstGeom prst="rect">
            <a:avLst/>
          </a:prstGeom>
          <a:ln>
            <a:solidFill>
              <a:schemeClr val="tx1"/>
            </a:solidFill>
          </a:ln>
        </p:spPr>
      </p:pic>
      <p:sp>
        <p:nvSpPr>
          <p:cNvPr id="5" name="Rectangle 4">
            <a:extLst>
              <a:ext uri="{FF2B5EF4-FFF2-40B4-BE49-F238E27FC236}">
                <a16:creationId xmlns:a16="http://schemas.microsoft.com/office/drawing/2014/main" id="{A161C1EE-0418-9D2B-78F3-91247A98F479}"/>
              </a:ext>
            </a:extLst>
          </p:cNvPr>
          <p:cNvSpPr/>
          <p:nvPr/>
        </p:nvSpPr>
        <p:spPr>
          <a:xfrm>
            <a:off x="8774" y="6766560"/>
            <a:ext cx="91440" cy="91440"/>
          </a:xfrm>
          <a:prstGeom prst="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8671960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94AE0-5C6B-9E4C-E8AB-77D791974A81}"/>
            </a:ext>
          </a:extLst>
        </p:cNvPr>
        <p:cNvGrpSpPr/>
        <p:nvPr/>
      </p:nvGrpSpPr>
      <p:grpSpPr>
        <a:xfrm>
          <a:off x="0" y="0"/>
          <a:ext cx="0" cy="0"/>
          <a:chOff x="0" y="0"/>
          <a:chExt cx="0" cy="0"/>
        </a:xfrm>
      </p:grpSpPr>
      <p:sp>
        <p:nvSpPr>
          <p:cNvPr id="4" name="Content Placeholder 4">
            <a:extLst>
              <a:ext uri="{FF2B5EF4-FFF2-40B4-BE49-F238E27FC236}">
                <a16:creationId xmlns:a16="http://schemas.microsoft.com/office/drawing/2014/main" id="{0727860B-A825-9E54-CE20-3E613C49F415}"/>
              </a:ext>
            </a:extLst>
          </p:cNvPr>
          <p:cNvSpPr txBox="1">
            <a:spLocks/>
          </p:cNvSpPr>
          <p:nvPr/>
        </p:nvSpPr>
        <p:spPr>
          <a:xfrm>
            <a:off x="336631" y="764612"/>
            <a:ext cx="4977981" cy="5325721"/>
          </a:xfrm>
          <a:prstGeom prst="rect">
            <a:avLst/>
          </a:prstGeom>
        </p:spPr>
        <p:txBody>
          <a:bodyPr lIns="91440" tIns="45720" rIns="91440" bIns="45720" anchor="t"/>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rgbClr val="2A4089"/>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rgbClr val="2A4089"/>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2A4089"/>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A4089"/>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A408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AutoNum type="arabicPeriod"/>
            </a:pPr>
            <a:r>
              <a:rPr lang="en-US"/>
              <a:t>Project how many crashes will occur in design life of proposed project (20yrs).</a:t>
            </a:r>
          </a:p>
          <a:p>
            <a:pPr marL="514350" indent="-514350">
              <a:buAutoNum type="arabicPeriod"/>
            </a:pPr>
            <a:r>
              <a:rPr lang="en-US"/>
              <a:t>Calculate how many crashes the CRF estimates would be prevented.</a:t>
            </a:r>
          </a:p>
          <a:p>
            <a:pPr marL="514350" indent="-514350">
              <a:buAutoNum type="arabicPeriod"/>
            </a:pPr>
            <a:r>
              <a:rPr lang="en-US"/>
              <a:t>Convert to cost using crash costs established during ICC development.</a:t>
            </a:r>
          </a:p>
          <a:p>
            <a:pPr marL="514350" indent="-514350">
              <a:buAutoNum type="arabicPeriod"/>
            </a:pPr>
            <a:r>
              <a:rPr lang="en-US"/>
              <a:t>Cost / Benefit</a:t>
            </a:r>
          </a:p>
        </p:txBody>
      </p:sp>
      <p:pic>
        <p:nvPicPr>
          <p:cNvPr id="3" name="Picture 2">
            <a:extLst>
              <a:ext uri="{FF2B5EF4-FFF2-40B4-BE49-F238E27FC236}">
                <a16:creationId xmlns:a16="http://schemas.microsoft.com/office/drawing/2014/main" id="{92A5F08B-69E7-CFAC-5588-2465D9ADA121}"/>
              </a:ext>
            </a:extLst>
          </p:cNvPr>
          <p:cNvPicPr>
            <a:picLocks noChangeAspect="1"/>
          </p:cNvPicPr>
          <p:nvPr/>
        </p:nvPicPr>
        <p:blipFill>
          <a:blip r:embed="rId3"/>
          <a:stretch>
            <a:fillRect/>
          </a:stretch>
        </p:blipFill>
        <p:spPr>
          <a:xfrm>
            <a:off x="5633242" y="144684"/>
            <a:ext cx="6423490" cy="6558988"/>
          </a:xfrm>
          <a:prstGeom prst="rect">
            <a:avLst/>
          </a:prstGeom>
        </p:spPr>
      </p:pic>
      <p:sp>
        <p:nvSpPr>
          <p:cNvPr id="5" name="Rectangle 4">
            <a:extLst>
              <a:ext uri="{FF2B5EF4-FFF2-40B4-BE49-F238E27FC236}">
                <a16:creationId xmlns:a16="http://schemas.microsoft.com/office/drawing/2014/main" id="{579A270D-14A3-29B4-8BD1-9D041F004D5E}"/>
              </a:ext>
            </a:extLst>
          </p:cNvPr>
          <p:cNvSpPr/>
          <p:nvPr/>
        </p:nvSpPr>
        <p:spPr>
          <a:xfrm>
            <a:off x="8774" y="6766560"/>
            <a:ext cx="91440" cy="91440"/>
          </a:xfrm>
          <a:prstGeom prst="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
        <p:nvSpPr>
          <p:cNvPr id="2" name="Rectangle 1">
            <a:extLst>
              <a:ext uri="{FF2B5EF4-FFF2-40B4-BE49-F238E27FC236}">
                <a16:creationId xmlns:a16="http://schemas.microsoft.com/office/drawing/2014/main" id="{5CEE4E0E-0AB4-2535-4485-73395356D1F0}"/>
              </a:ext>
            </a:extLst>
          </p:cNvPr>
          <p:cNvSpPr/>
          <p:nvPr/>
        </p:nvSpPr>
        <p:spPr>
          <a:xfrm>
            <a:off x="5758561" y="2895385"/>
            <a:ext cx="6144795" cy="26691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7569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F6ED3-A729-36F0-DD54-D34A4C3B5FF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3823702-CD3D-A78A-F6AA-F4802F79C892}"/>
              </a:ext>
            </a:extLst>
          </p:cNvPr>
          <p:cNvPicPr>
            <a:picLocks noChangeAspect="1"/>
          </p:cNvPicPr>
          <p:nvPr/>
        </p:nvPicPr>
        <p:blipFill>
          <a:blip r:embed="rId3"/>
          <a:stretch>
            <a:fillRect/>
          </a:stretch>
        </p:blipFill>
        <p:spPr>
          <a:xfrm>
            <a:off x="5633242" y="144684"/>
            <a:ext cx="6423490" cy="6558988"/>
          </a:xfrm>
          <a:prstGeom prst="rect">
            <a:avLst/>
          </a:prstGeom>
        </p:spPr>
      </p:pic>
      <p:sp>
        <p:nvSpPr>
          <p:cNvPr id="5" name="Rectangle 4">
            <a:extLst>
              <a:ext uri="{FF2B5EF4-FFF2-40B4-BE49-F238E27FC236}">
                <a16:creationId xmlns:a16="http://schemas.microsoft.com/office/drawing/2014/main" id="{EC8DBDF6-4CBB-793C-07C2-7BBB7F557E84}"/>
              </a:ext>
            </a:extLst>
          </p:cNvPr>
          <p:cNvSpPr/>
          <p:nvPr/>
        </p:nvSpPr>
        <p:spPr>
          <a:xfrm>
            <a:off x="8774" y="6766560"/>
            <a:ext cx="91440" cy="91440"/>
          </a:xfrm>
          <a:prstGeom prst="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
        <p:nvSpPr>
          <p:cNvPr id="2" name="Rectangle 1">
            <a:extLst>
              <a:ext uri="{FF2B5EF4-FFF2-40B4-BE49-F238E27FC236}">
                <a16:creationId xmlns:a16="http://schemas.microsoft.com/office/drawing/2014/main" id="{1989AAA4-8460-14B5-6339-74C52A752F55}"/>
              </a:ext>
            </a:extLst>
          </p:cNvPr>
          <p:cNvSpPr/>
          <p:nvPr/>
        </p:nvSpPr>
        <p:spPr>
          <a:xfrm>
            <a:off x="5768999" y="3803522"/>
            <a:ext cx="6144795" cy="157170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Arrow Connector 3">
            <a:extLst>
              <a:ext uri="{FF2B5EF4-FFF2-40B4-BE49-F238E27FC236}">
                <a16:creationId xmlns:a16="http://schemas.microsoft.com/office/drawing/2014/main" id="{008AFC5C-C1DC-1E9D-449B-F3341020A82E}"/>
              </a:ext>
            </a:extLst>
          </p:cNvPr>
          <p:cNvCxnSpPr/>
          <p:nvPr/>
        </p:nvCxnSpPr>
        <p:spPr>
          <a:xfrm flipH="1">
            <a:off x="3862916" y="4106331"/>
            <a:ext cx="2148417" cy="10583"/>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9990E212-8CCB-7AFE-EF2F-D2F2CDABD124}"/>
              </a:ext>
            </a:extLst>
          </p:cNvPr>
          <p:cNvCxnSpPr>
            <a:cxnSpLocks/>
          </p:cNvCxnSpPr>
          <p:nvPr/>
        </p:nvCxnSpPr>
        <p:spPr>
          <a:xfrm flipH="1">
            <a:off x="3862915" y="4646081"/>
            <a:ext cx="2148417" cy="10583"/>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BC36DD23-ACEC-C52D-2F77-1F559C2E4C30}"/>
              </a:ext>
            </a:extLst>
          </p:cNvPr>
          <p:cNvCxnSpPr>
            <a:cxnSpLocks/>
          </p:cNvCxnSpPr>
          <p:nvPr/>
        </p:nvCxnSpPr>
        <p:spPr>
          <a:xfrm flipH="1">
            <a:off x="3862914" y="5143497"/>
            <a:ext cx="2148417" cy="10583"/>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5BAE10C2-7D53-32F8-EBFB-54444DD3021A}"/>
              </a:ext>
            </a:extLst>
          </p:cNvPr>
          <p:cNvSpPr txBox="1"/>
          <p:nvPr/>
        </p:nvSpPr>
        <p:spPr>
          <a:xfrm>
            <a:off x="408064" y="4963581"/>
            <a:ext cx="3696046" cy="360815"/>
          </a:xfrm>
          <a:prstGeom prst="rect">
            <a:avLst/>
          </a:prstGeom>
        </p:spPr>
        <p:txBody>
          <a:bodyPr lIns="91440" tIns="45720" rIns="91440" bIns="45720" anchor="t"/>
          <a:lstStyle/>
          <a:p>
            <a:pPr eaLnBrk="1" hangingPunct="1">
              <a:lnSpc>
                <a:spcPct val="90000"/>
              </a:lnSpc>
              <a:spcBef>
                <a:spcPts val="1000"/>
              </a:spcBef>
            </a:pPr>
            <a:r>
              <a:rPr lang="en-US" sz="2000" dirty="0">
                <a:solidFill>
                  <a:srgbClr val="2A4089"/>
                </a:solidFill>
                <a:latin typeface="+mn-lt"/>
              </a:rPr>
              <a:t>Are we helping those in need?</a:t>
            </a:r>
          </a:p>
        </p:txBody>
      </p:sp>
      <p:sp>
        <p:nvSpPr>
          <p:cNvPr id="18" name="Content Placeholder 4">
            <a:extLst>
              <a:ext uri="{FF2B5EF4-FFF2-40B4-BE49-F238E27FC236}">
                <a16:creationId xmlns:a16="http://schemas.microsoft.com/office/drawing/2014/main" id="{EDDA7299-5D66-ECC1-204B-AEEEE35FCBE1}"/>
              </a:ext>
            </a:extLst>
          </p:cNvPr>
          <p:cNvSpPr txBox="1">
            <a:spLocks/>
          </p:cNvSpPr>
          <p:nvPr/>
        </p:nvSpPr>
        <p:spPr>
          <a:xfrm>
            <a:off x="411582" y="3925038"/>
            <a:ext cx="4977981" cy="366476"/>
          </a:xfrm>
          <a:prstGeom prst="rect">
            <a:avLst/>
          </a:prstGeom>
        </p:spPr>
        <p:txBody>
          <a:bodyPr lIns="91440" tIns="45720" rIns="91440" bIns="45720" anchor="t"/>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rgbClr val="2A4089"/>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rgbClr val="2A4089"/>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2A4089"/>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A4089"/>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A408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Are we improving mobility?</a:t>
            </a:r>
          </a:p>
        </p:txBody>
      </p:sp>
      <p:sp>
        <p:nvSpPr>
          <p:cNvPr id="20" name="TextBox 19">
            <a:extLst>
              <a:ext uri="{FF2B5EF4-FFF2-40B4-BE49-F238E27FC236}">
                <a16:creationId xmlns:a16="http://schemas.microsoft.com/office/drawing/2014/main" id="{A4B0910E-8250-CDC2-77C9-D1F138EF4881}"/>
              </a:ext>
            </a:extLst>
          </p:cNvPr>
          <p:cNvSpPr txBox="1"/>
          <p:nvPr/>
        </p:nvSpPr>
        <p:spPr>
          <a:xfrm>
            <a:off x="410562" y="4466407"/>
            <a:ext cx="3696046" cy="373307"/>
          </a:xfrm>
          <a:prstGeom prst="rect">
            <a:avLst/>
          </a:prstGeom>
        </p:spPr>
        <p:txBody>
          <a:bodyPr lIns="91440" tIns="45720" rIns="91440" bIns="45720" anchor="t"/>
          <a:lstStyle/>
          <a:p>
            <a:pPr>
              <a:lnSpc>
                <a:spcPct val="90000"/>
              </a:lnSpc>
              <a:spcBef>
                <a:spcPts val="1000"/>
              </a:spcBef>
            </a:pPr>
            <a:r>
              <a:rPr lang="en-US" sz="2000" dirty="0">
                <a:solidFill>
                  <a:srgbClr val="2A4089"/>
                </a:solidFill>
                <a:latin typeface="+mn-lt"/>
              </a:rPr>
              <a:t>Do we have public support?</a:t>
            </a:r>
            <a:endParaRPr lang="en-US" dirty="0"/>
          </a:p>
        </p:txBody>
      </p:sp>
    </p:spTree>
    <p:extLst>
      <p:ext uri="{BB962C8B-B14F-4D97-AF65-F5344CB8AC3E}">
        <p14:creationId xmlns:p14="http://schemas.microsoft.com/office/powerpoint/2010/main" val="4252344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41295-8CAE-71C3-F3ED-A89950B69CA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14E531-299A-E95F-D316-703CA2536E16}"/>
              </a:ext>
            </a:extLst>
          </p:cNvPr>
          <p:cNvPicPr>
            <a:picLocks noChangeAspect="1"/>
          </p:cNvPicPr>
          <p:nvPr/>
        </p:nvPicPr>
        <p:blipFill>
          <a:blip r:embed="rId3"/>
          <a:stretch>
            <a:fillRect/>
          </a:stretch>
        </p:blipFill>
        <p:spPr>
          <a:xfrm>
            <a:off x="5633242" y="144684"/>
            <a:ext cx="6423490" cy="6558988"/>
          </a:xfrm>
          <a:prstGeom prst="rect">
            <a:avLst/>
          </a:prstGeom>
        </p:spPr>
      </p:pic>
      <p:sp>
        <p:nvSpPr>
          <p:cNvPr id="5" name="Rectangle 4">
            <a:extLst>
              <a:ext uri="{FF2B5EF4-FFF2-40B4-BE49-F238E27FC236}">
                <a16:creationId xmlns:a16="http://schemas.microsoft.com/office/drawing/2014/main" id="{7456CA10-84CF-6E62-38B5-175682B054AE}"/>
              </a:ext>
            </a:extLst>
          </p:cNvPr>
          <p:cNvSpPr/>
          <p:nvPr/>
        </p:nvSpPr>
        <p:spPr>
          <a:xfrm>
            <a:off x="8774" y="6766560"/>
            <a:ext cx="91440" cy="91440"/>
          </a:xfrm>
          <a:prstGeom prst="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
        <p:nvSpPr>
          <p:cNvPr id="2" name="Rectangle 1">
            <a:extLst>
              <a:ext uri="{FF2B5EF4-FFF2-40B4-BE49-F238E27FC236}">
                <a16:creationId xmlns:a16="http://schemas.microsoft.com/office/drawing/2014/main" id="{F776764B-7678-D4F5-98FD-D9B52E36FA4A}"/>
              </a:ext>
            </a:extLst>
          </p:cNvPr>
          <p:cNvSpPr/>
          <p:nvPr/>
        </p:nvSpPr>
        <p:spPr>
          <a:xfrm>
            <a:off x="5763064" y="3571660"/>
            <a:ext cx="6144795" cy="26691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F4FCD4B-98ED-CF2E-3CB1-973225DD627D}"/>
              </a:ext>
            </a:extLst>
          </p:cNvPr>
          <p:cNvPicPr>
            <a:picLocks noChangeAspect="1"/>
          </p:cNvPicPr>
          <p:nvPr/>
        </p:nvPicPr>
        <p:blipFill>
          <a:blip r:embed="rId4"/>
          <a:stretch>
            <a:fillRect/>
          </a:stretch>
        </p:blipFill>
        <p:spPr>
          <a:xfrm>
            <a:off x="284141" y="1042364"/>
            <a:ext cx="5141651" cy="4773271"/>
          </a:xfrm>
          <a:prstGeom prst="rect">
            <a:avLst/>
          </a:prstGeom>
        </p:spPr>
      </p:pic>
    </p:spTree>
    <p:extLst>
      <p:ext uri="{BB962C8B-B14F-4D97-AF65-F5344CB8AC3E}">
        <p14:creationId xmlns:p14="http://schemas.microsoft.com/office/powerpoint/2010/main" val="1934044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7BECAA-60E8-33FB-89E4-18373ED7D413}"/>
              </a:ext>
            </a:extLst>
          </p:cNvPr>
          <p:cNvSpPr/>
          <p:nvPr/>
        </p:nvSpPr>
        <p:spPr>
          <a:xfrm>
            <a:off x="8774" y="6766560"/>
            <a:ext cx="91440" cy="91440"/>
          </a:xfrm>
          <a:prstGeom prst="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pic>
        <p:nvPicPr>
          <p:cNvPr id="10" name="Picture 9">
            <a:extLst>
              <a:ext uri="{FF2B5EF4-FFF2-40B4-BE49-F238E27FC236}">
                <a16:creationId xmlns:a16="http://schemas.microsoft.com/office/drawing/2014/main" id="{EA23D170-5F51-0A05-48C1-DEEB75E50151}"/>
              </a:ext>
            </a:extLst>
          </p:cNvPr>
          <p:cNvPicPr>
            <a:picLocks noChangeAspect="1"/>
          </p:cNvPicPr>
          <p:nvPr/>
        </p:nvPicPr>
        <p:blipFill>
          <a:blip r:embed="rId3"/>
          <a:srcRect l="60479" t="-291" b="145"/>
          <a:stretch>
            <a:fillRect/>
          </a:stretch>
        </p:blipFill>
        <p:spPr>
          <a:xfrm>
            <a:off x="4355020" y="127000"/>
            <a:ext cx="2728850" cy="6257486"/>
          </a:xfrm>
          <a:prstGeom prst="rect">
            <a:avLst/>
          </a:prstGeom>
        </p:spPr>
      </p:pic>
      <p:pic>
        <p:nvPicPr>
          <p:cNvPr id="4" name="Picture 3">
            <a:extLst>
              <a:ext uri="{FF2B5EF4-FFF2-40B4-BE49-F238E27FC236}">
                <a16:creationId xmlns:a16="http://schemas.microsoft.com/office/drawing/2014/main" id="{93EF165C-8887-1E44-C656-235F218DF09F}"/>
              </a:ext>
            </a:extLst>
          </p:cNvPr>
          <p:cNvPicPr>
            <a:picLocks noChangeAspect="1"/>
          </p:cNvPicPr>
          <p:nvPr/>
        </p:nvPicPr>
        <p:blipFill>
          <a:blip r:embed="rId4"/>
          <a:stretch>
            <a:fillRect/>
          </a:stretch>
        </p:blipFill>
        <p:spPr>
          <a:xfrm>
            <a:off x="208800" y="288486"/>
            <a:ext cx="3975390" cy="6096000"/>
          </a:xfrm>
          <a:prstGeom prst="rect">
            <a:avLst/>
          </a:prstGeom>
        </p:spPr>
      </p:pic>
      <p:pic>
        <p:nvPicPr>
          <p:cNvPr id="2" name="Picture 1" descr="Map&#10;&#10;AI-generated content may be incorrect.">
            <a:extLst>
              <a:ext uri="{FF2B5EF4-FFF2-40B4-BE49-F238E27FC236}">
                <a16:creationId xmlns:a16="http://schemas.microsoft.com/office/drawing/2014/main" id="{3E59DDEA-C304-830B-983C-CC1C7C9D555B}"/>
              </a:ext>
            </a:extLst>
          </p:cNvPr>
          <p:cNvPicPr>
            <a:picLocks noChangeAspect="1"/>
          </p:cNvPicPr>
          <p:nvPr/>
        </p:nvPicPr>
        <p:blipFill>
          <a:blip r:embed="rId5"/>
          <a:stretch>
            <a:fillRect/>
          </a:stretch>
        </p:blipFill>
        <p:spPr>
          <a:xfrm>
            <a:off x="7591258" y="290286"/>
            <a:ext cx="3822126" cy="6259286"/>
          </a:xfrm>
          <a:prstGeom prst="rect">
            <a:avLst/>
          </a:prstGeom>
        </p:spPr>
      </p:pic>
      <p:cxnSp>
        <p:nvCxnSpPr>
          <p:cNvPr id="7" name="Straight Arrow Connector 6">
            <a:extLst>
              <a:ext uri="{FF2B5EF4-FFF2-40B4-BE49-F238E27FC236}">
                <a16:creationId xmlns:a16="http://schemas.microsoft.com/office/drawing/2014/main" id="{FF625447-C50F-BB28-2E43-C054174C305F}"/>
              </a:ext>
            </a:extLst>
          </p:cNvPr>
          <p:cNvCxnSpPr/>
          <p:nvPr/>
        </p:nvCxnSpPr>
        <p:spPr>
          <a:xfrm flipV="1">
            <a:off x="5234214" y="3057071"/>
            <a:ext cx="2186214" cy="18142"/>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2128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55065-7E3E-2ED1-C950-ED91AE3100F5}"/>
              </a:ext>
            </a:extLst>
          </p:cNvPr>
          <p:cNvSpPr>
            <a:spLocks noGrp="1"/>
          </p:cNvSpPr>
          <p:nvPr>
            <p:ph type="title"/>
          </p:nvPr>
        </p:nvSpPr>
        <p:spPr>
          <a:xfrm>
            <a:off x="152400" y="1305462"/>
            <a:ext cx="11887200" cy="838200"/>
          </a:xfrm>
        </p:spPr>
        <p:txBody>
          <a:bodyPr/>
          <a:lstStyle/>
          <a:p>
            <a:pPr algn="ctr"/>
            <a:r>
              <a:rPr lang="en-US">
                <a:latin typeface="Impact" panose="020B0806030902050204" pitchFamily="34" charset="0"/>
              </a:rPr>
              <a:t>Thank you!</a:t>
            </a:r>
          </a:p>
        </p:txBody>
      </p:sp>
      <p:sp>
        <p:nvSpPr>
          <p:cNvPr id="3" name="Content Placeholder 2">
            <a:extLst>
              <a:ext uri="{FF2B5EF4-FFF2-40B4-BE49-F238E27FC236}">
                <a16:creationId xmlns:a16="http://schemas.microsoft.com/office/drawing/2014/main" id="{EC1EF591-8C13-CD9B-6E01-20818AB9FAD5}"/>
              </a:ext>
            </a:extLst>
          </p:cNvPr>
          <p:cNvSpPr>
            <a:spLocks noGrp="1"/>
          </p:cNvSpPr>
          <p:nvPr>
            <p:ph idx="1"/>
          </p:nvPr>
        </p:nvSpPr>
        <p:spPr>
          <a:xfrm>
            <a:off x="1569720" y="2490219"/>
            <a:ext cx="9052560" cy="3352798"/>
          </a:xfrm>
        </p:spPr>
        <p:txBody>
          <a:bodyPr numCol="2"/>
          <a:lstStyle/>
          <a:p>
            <a:pPr marL="0" indent="0" algn="ctr">
              <a:buNone/>
            </a:pPr>
            <a:r>
              <a:rPr lang="en-US"/>
              <a:t>Mark Muenz</a:t>
            </a:r>
          </a:p>
          <a:p>
            <a:pPr marL="0" indent="0" algn="ctr">
              <a:buNone/>
            </a:pPr>
            <a:r>
              <a:rPr lang="en-US">
                <a:hlinkClick r:id="rId2"/>
              </a:rPr>
              <a:t>mmuenz@indot.in.gov</a:t>
            </a:r>
            <a:endParaRPr lang="en-US"/>
          </a:p>
          <a:p>
            <a:pPr marL="0" indent="0" algn="ctr">
              <a:buNone/>
            </a:pPr>
            <a:endParaRPr lang="en-US"/>
          </a:p>
          <a:p>
            <a:pPr marL="0" indent="0" algn="ctr">
              <a:buNone/>
            </a:pPr>
            <a:endParaRPr lang="en-US"/>
          </a:p>
          <a:p>
            <a:pPr marL="0" indent="0" algn="ctr">
              <a:buNone/>
            </a:pPr>
            <a:endParaRPr lang="en-US"/>
          </a:p>
          <a:p>
            <a:pPr marL="0" indent="0" algn="ctr">
              <a:buNone/>
            </a:pPr>
            <a:endParaRPr lang="en-US"/>
          </a:p>
          <a:p>
            <a:pPr marL="0" indent="0" algn="ctr">
              <a:buNone/>
            </a:pPr>
            <a:r>
              <a:rPr lang="en-US"/>
              <a:t>David Reed</a:t>
            </a:r>
          </a:p>
          <a:p>
            <a:pPr marL="0" indent="0" algn="ctr">
              <a:buNone/>
            </a:pPr>
            <a:r>
              <a:rPr lang="en-US">
                <a:hlinkClick r:id="rId3"/>
              </a:rPr>
              <a:t>dareed@indot.in.gov</a:t>
            </a:r>
            <a:endParaRPr lang="en-US"/>
          </a:p>
          <a:p>
            <a:pPr marL="0" indent="0" algn="ctr">
              <a:buNone/>
            </a:pPr>
            <a:endParaRPr lang="en-US"/>
          </a:p>
          <a:p>
            <a:pPr marL="0" indent="0">
              <a:buNone/>
            </a:pPr>
            <a:endParaRPr lang="en-US"/>
          </a:p>
        </p:txBody>
      </p:sp>
      <p:pic>
        <p:nvPicPr>
          <p:cNvPr id="5" name="Picture 4">
            <a:extLst>
              <a:ext uri="{FF2B5EF4-FFF2-40B4-BE49-F238E27FC236}">
                <a16:creationId xmlns:a16="http://schemas.microsoft.com/office/drawing/2014/main" id="{1DF5B3E0-6BB7-03B8-3884-983A401F0226}"/>
              </a:ext>
            </a:extLst>
          </p:cNvPr>
          <p:cNvPicPr>
            <a:picLocks noChangeAspect="1"/>
          </p:cNvPicPr>
          <p:nvPr/>
        </p:nvPicPr>
        <p:blipFill>
          <a:blip r:embed="rId4"/>
          <a:stretch>
            <a:fillRect/>
          </a:stretch>
        </p:blipFill>
        <p:spPr>
          <a:xfrm>
            <a:off x="421906" y="4166618"/>
            <a:ext cx="1914525" cy="1914525"/>
          </a:xfrm>
          <a:prstGeom prst="rect">
            <a:avLst/>
          </a:prstGeom>
        </p:spPr>
      </p:pic>
      <p:sp>
        <p:nvSpPr>
          <p:cNvPr id="7" name="Content Placeholder 1">
            <a:extLst>
              <a:ext uri="{FF2B5EF4-FFF2-40B4-BE49-F238E27FC236}">
                <a16:creationId xmlns:a16="http://schemas.microsoft.com/office/drawing/2014/main" id="{3216BBAF-AC90-C337-6417-5D32373ECCEB}"/>
              </a:ext>
            </a:extLst>
          </p:cNvPr>
          <p:cNvSpPr txBox="1">
            <a:spLocks/>
          </p:cNvSpPr>
          <p:nvPr/>
        </p:nvSpPr>
        <p:spPr bwMode="auto">
          <a:xfrm>
            <a:off x="432232" y="5940864"/>
            <a:ext cx="1914525" cy="497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rgbClr val="2A4089"/>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rgbClr val="2A4089"/>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2A4089"/>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A4089"/>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rgbClr val="2A408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600"/>
              <a:t>FHWA Road Safety Fundamentals</a:t>
            </a:r>
          </a:p>
        </p:txBody>
      </p:sp>
      <p:sp>
        <p:nvSpPr>
          <p:cNvPr id="4" name="Rectangle 3">
            <a:extLst>
              <a:ext uri="{FF2B5EF4-FFF2-40B4-BE49-F238E27FC236}">
                <a16:creationId xmlns:a16="http://schemas.microsoft.com/office/drawing/2014/main" id="{F48E2862-2DBC-2B73-CCDB-A7EE8F23CDC3}"/>
              </a:ext>
            </a:extLst>
          </p:cNvPr>
          <p:cNvSpPr/>
          <p:nvPr/>
        </p:nvSpPr>
        <p:spPr>
          <a:xfrm>
            <a:off x="1203158" y="4916905"/>
            <a:ext cx="356236" cy="4170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C6AC29B-B605-3021-47AB-5207CE599127}"/>
              </a:ext>
            </a:extLst>
          </p:cNvPr>
          <p:cNvSpPr/>
          <p:nvPr/>
        </p:nvSpPr>
        <p:spPr>
          <a:xfrm>
            <a:off x="8774" y="6766560"/>
            <a:ext cx="91440" cy="91440"/>
          </a:xfrm>
          <a:prstGeom prst="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501169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INDOT Icons Template V4" id="{29027177-A857-44CB-9AE9-510E96E7A292}" vid="{BABCEBA7-7EDD-4EC3-8156-3F1F6E4D1C87}"/>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INDOT Icons Template V4" id="{29027177-A857-44CB-9AE9-510E96E7A292}" vid="{B08BB328-6F66-40D5-8313-91457EACCB5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afbd0e1-49a6-4b2b-ac3d-1e5a24db9a3f">
      <Terms xmlns="http://schemas.microsoft.com/office/infopath/2007/PartnerControls"/>
    </lcf76f155ced4ddcb4097134ff3c332f>
    <TaxCatchAll xmlns="ddb5066c-6899-482b-9ea0-5145f9da998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D4D9654BF6D8F4AAA50E67A4BD6E9DB" ma:contentTypeVersion="18" ma:contentTypeDescription="Create a new document." ma:contentTypeScope="" ma:versionID="fcaa523c2808b2afb3c882ad652cb47d">
  <xsd:schema xmlns:xsd="http://www.w3.org/2001/XMLSchema" xmlns:xs="http://www.w3.org/2001/XMLSchema" xmlns:p="http://schemas.microsoft.com/office/2006/metadata/properties" xmlns:ns2="2afbd0e1-49a6-4b2b-ac3d-1e5a24db9a3f" xmlns:ns3="fc89ccaa-1b23-456c-900c-abe6a1fd087d" xmlns:ns4="ddb5066c-6899-482b-9ea0-5145f9da9989" targetNamespace="http://schemas.microsoft.com/office/2006/metadata/properties" ma:root="true" ma:fieldsID="ac0e56e27ed48a5fd36d0b374749c02e" ns2:_="" ns3:_="" ns4:_="">
    <xsd:import namespace="2afbd0e1-49a6-4b2b-ac3d-1e5a24db9a3f"/>
    <xsd:import namespace="fc89ccaa-1b23-456c-900c-abe6a1fd087d"/>
    <xsd:import namespace="ddb5066c-6899-482b-9ea0-5145f9da998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4:TaxCatchAll" minOccurs="0"/>
                <xsd:element ref="ns2:MediaServiceOCR" minOccurs="0"/>
                <xsd:element ref="ns2:MediaServiceGenerationTime" minOccurs="0"/>
                <xsd:element ref="ns2:MediaServiceEventHashCode" minOccurs="0"/>
                <xsd:element ref="ns2:lcf76f155ced4ddcb4097134ff3c332f" minOccurs="0"/>
                <xsd:element ref="ns2:MediaServiceDateTaken" minOccurs="0"/>
                <xsd:element ref="ns2:MediaServiceLocation" minOccurs="0"/>
                <xsd:element ref="ns2:MediaServiceObjectDetectorVersions" minOccurs="0"/>
                <xsd:element ref="ns2:MediaServiceSearchProperties"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fbd0e1-49a6-4b2b-ac3d-1e5a24db9a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a2675d46-00a0-495e-b90c-e7abf5d36b7d"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89ccaa-1b23-456c-900c-abe6a1fd087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db5066c-6899-482b-9ea0-5145f9da998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f0d1a464-37c6-40ad-987d-5f1201a8dc79}" ma:internalName="TaxCatchAll" ma:showField="CatchAllData" ma:web="fc89ccaa-1b23-456c-900c-abe6a1fd087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AEFCCD-3429-481A-B929-2EE644559011}">
  <ds:schemaRefs>
    <ds:schemaRef ds:uri="http://schemas.microsoft.com/sharepoint/v3/contenttype/forms"/>
  </ds:schemaRefs>
</ds:datastoreItem>
</file>

<file path=customXml/itemProps2.xml><?xml version="1.0" encoding="utf-8"?>
<ds:datastoreItem xmlns:ds="http://schemas.openxmlformats.org/officeDocument/2006/customXml" ds:itemID="{9624AC13-679A-4536-9029-D68EA7C16DA1}">
  <ds:schemaRefs>
    <ds:schemaRef ds:uri="http://schemas.microsoft.com/office/infopath/2007/PartnerControls"/>
    <ds:schemaRef ds:uri="fc89ccaa-1b23-456c-900c-abe6a1fd087d"/>
    <ds:schemaRef ds:uri="http://purl.org/dc/elements/1.1/"/>
    <ds:schemaRef ds:uri="ddb5066c-6899-482b-9ea0-5145f9da9989"/>
    <ds:schemaRef ds:uri="2afbd0e1-49a6-4b2b-ac3d-1e5a24db9a3f"/>
    <ds:schemaRef ds:uri="http://schemas.microsoft.com/office/2006/metadata/properties"/>
    <ds:schemaRef ds:uri="http://schemas.microsoft.com/office/2006/documentManagement/types"/>
    <ds:schemaRef ds:uri="http://purl.org/dc/dcmitype/"/>
    <ds:schemaRef ds:uri="http://schemas.openxmlformats.org/package/2006/metadata/core-properties"/>
    <ds:schemaRef ds:uri="http://www.w3.org/XML/1998/namespace"/>
    <ds:schemaRef ds:uri="http://purl.org/dc/terms/"/>
  </ds:schemaRefs>
</ds:datastoreItem>
</file>

<file path=customXml/itemProps3.xml><?xml version="1.0" encoding="utf-8"?>
<ds:datastoreItem xmlns:ds="http://schemas.openxmlformats.org/officeDocument/2006/customXml" ds:itemID="{ABD242FD-4C09-4D79-9BB9-45F14EE16F3C}">
  <ds:schemaRefs>
    <ds:schemaRef ds:uri="2afbd0e1-49a6-4b2b-ac3d-1e5a24db9a3f"/>
    <ds:schemaRef ds:uri="ddb5066c-6899-482b-9ea0-5145f9da9989"/>
    <ds:schemaRef ds:uri="fc89ccaa-1b23-456c-900c-abe6a1fd087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INDOT - AASHTOWare ICC ICF Presentation</Template>
  <TotalTime>27</TotalTime>
  <Words>1044</Words>
  <Application>Microsoft Office PowerPoint</Application>
  <PresentationFormat>Widescreen</PresentationFormat>
  <Paragraphs>116</Paragraphs>
  <Slides>26</Slides>
  <Notes>19</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26</vt:i4>
      </vt:variant>
    </vt:vector>
  </HeadingPairs>
  <TitlesOfParts>
    <vt:vector size="36" baseType="lpstr">
      <vt:lpstr>Yu Gothic UI Semibold</vt:lpstr>
      <vt:lpstr>Aileron</vt:lpstr>
      <vt:lpstr>Aptos</vt:lpstr>
      <vt:lpstr>Arial</vt:lpstr>
      <vt:lpstr>Calibri</vt:lpstr>
      <vt:lpstr>Calibri Light</vt:lpstr>
      <vt:lpstr>Cambria Math</vt:lpstr>
      <vt:lpstr>Impact</vt:lpstr>
      <vt:lpstr>Office Theme</vt:lpstr>
      <vt:lpstr>Custom Design</vt:lpstr>
      <vt:lpstr>Network Screening  with ICC and ICF</vt:lpstr>
      <vt:lpstr>An Introduction</vt:lpstr>
      <vt:lpstr>PowerPoint Presentation</vt:lpstr>
      <vt:lpstr>PowerPoint Presentation</vt:lpstr>
      <vt:lpstr>Priorities</vt:lpstr>
      <vt:lpstr>PowerPoint Presentation</vt:lpstr>
      <vt:lpstr>PowerPoint Presentation</vt:lpstr>
      <vt:lpstr>PowerPoint Presentation</vt:lpstr>
      <vt:lpstr>PowerPoint Presentation</vt:lpstr>
      <vt:lpstr>ICC and ICF  in AASHTOWare Safety</vt:lpstr>
      <vt:lpstr>Network Screening: The Old Way</vt:lpstr>
      <vt:lpstr>PowerPoint Presentation</vt:lpstr>
      <vt:lpstr>PowerPoint Presentation</vt:lpstr>
      <vt:lpstr>Network Screening</vt:lpstr>
      <vt:lpstr>PowerPoint Presentation</vt:lpstr>
      <vt:lpstr>Crashes</vt:lpstr>
      <vt:lpstr>PowerPoint Presentation</vt:lpstr>
      <vt:lpstr>PowerPoint Presentation</vt:lpstr>
      <vt:lpstr>How do we use all this INFORMATION?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Muenz, Mark</dc:creator>
  <cp:lastModifiedBy>Muenz, Mark</cp:lastModifiedBy>
  <cp:revision>54</cp:revision>
  <dcterms:created xsi:type="dcterms:W3CDTF">2026-08-04T17:43:38Z</dcterms:created>
  <dcterms:modified xsi:type="dcterms:W3CDTF">2026-09-09T12:24:04Z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0x0101000D4D9654BF6D8F4AAA50E67A4BD6E9DB</vt:lpwstr>
  </property>
  <property fmtid="{D5CDD505-2E9C-101B-9397-08002B2CF9AE}" pid="3" name="MediaServiceImageTags">
    <vt:lpwstr/>
  </property>
</Properties>
</file>