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90" r:id="rId3"/>
    <p:sldId id="264" r:id="rId4"/>
    <p:sldId id="257" r:id="rId5"/>
    <p:sldId id="280" r:id="rId6"/>
    <p:sldId id="281" r:id="rId7"/>
    <p:sldId id="282" r:id="rId8"/>
    <p:sldId id="258" r:id="rId9"/>
    <p:sldId id="261" r:id="rId10"/>
    <p:sldId id="259" r:id="rId11"/>
    <p:sldId id="279" r:id="rId12"/>
    <p:sldId id="262" r:id="rId13"/>
    <p:sldId id="283" r:id="rId14"/>
    <p:sldId id="263" r:id="rId15"/>
    <p:sldId id="265" r:id="rId16"/>
    <p:sldId id="266" r:id="rId17"/>
    <p:sldId id="267" r:id="rId18"/>
    <p:sldId id="268" r:id="rId19"/>
    <p:sldId id="273" r:id="rId20"/>
    <p:sldId id="269" r:id="rId21"/>
    <p:sldId id="275" r:id="rId22"/>
    <p:sldId id="270" r:id="rId23"/>
    <p:sldId id="271" r:id="rId24"/>
    <p:sldId id="272" r:id="rId25"/>
    <p:sldId id="274" r:id="rId26"/>
    <p:sldId id="276" r:id="rId27"/>
    <p:sldId id="277" r:id="rId28"/>
    <p:sldId id="278" r:id="rId29"/>
    <p:sldId id="284" r:id="rId30"/>
    <p:sldId id="286" r:id="rId31"/>
    <p:sldId id="294" r:id="rId32"/>
    <p:sldId id="288" r:id="rId33"/>
    <p:sldId id="295" r:id="rId34"/>
    <p:sldId id="289" r:id="rId35"/>
    <p:sldId id="293" r:id="rId36"/>
    <p:sldId id="287" r:id="rId37"/>
    <p:sldId id="292" r:id="rId38"/>
    <p:sldId id="29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B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16804A-3E67-4D54-BCE5-AC8542DF76C4}" v="1" dt="2026-08-31T15:43:15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16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g, Donovan M." userId="22fde802-a823-4753-b4c2-1c23303c8565" providerId="ADAL" clId="{D3B3198E-D367-4EE2-A664-36D983B7F28F}"/>
    <pc:docChg chg="undo custSel addSld delSld modSld sldOrd">
      <pc:chgData name="Slag, Donovan M." userId="22fde802-a823-4753-b4c2-1c23303c8565" providerId="ADAL" clId="{D3B3198E-D367-4EE2-A664-36D983B7F28F}" dt="2026-08-31T19:37:00.039" v="3294" actId="14100"/>
      <pc:docMkLst>
        <pc:docMk/>
      </pc:docMkLst>
      <pc:sldChg chg="addSp delSp modSp mod setBg">
        <pc:chgData name="Slag, Donovan M." userId="22fde802-a823-4753-b4c2-1c23303c8565" providerId="ADAL" clId="{D3B3198E-D367-4EE2-A664-36D983B7F28F}" dt="2026-08-21T18:01:12.222" v="1448" actId="1076"/>
        <pc:sldMkLst>
          <pc:docMk/>
          <pc:sldMk cId="1353046562" sldId="256"/>
        </pc:sldMkLst>
        <pc:spChg chg="add mod ord">
          <ac:chgData name="Slag, Donovan M." userId="22fde802-a823-4753-b4c2-1c23303c8565" providerId="ADAL" clId="{D3B3198E-D367-4EE2-A664-36D983B7F28F}" dt="2026-08-21T18:01:07.742" v="1447" actId="1076"/>
          <ac:spMkLst>
            <pc:docMk/>
            <pc:sldMk cId="1353046562" sldId="256"/>
            <ac:spMk id="4" creationId="{0511A151-8F78-577D-A720-D6658B3C9DC5}"/>
          </ac:spMkLst>
        </pc:spChg>
        <pc:spChg chg="mod">
          <ac:chgData name="Slag, Donovan M." userId="22fde802-a823-4753-b4c2-1c23303c8565" providerId="ADAL" clId="{D3B3198E-D367-4EE2-A664-36D983B7F28F}" dt="2026-08-21T18:01:12.222" v="1448" actId="1076"/>
          <ac:spMkLst>
            <pc:docMk/>
            <pc:sldMk cId="1353046562" sldId="256"/>
            <ac:spMk id="7" creationId="{881FD08A-0CA0-AC1E-A298-1D9DC029E6CA}"/>
          </ac:spMkLst>
        </pc:spChg>
        <pc:picChg chg="mod">
          <ac:chgData name="Slag, Donovan M." userId="22fde802-a823-4753-b4c2-1c23303c8565" providerId="ADAL" clId="{D3B3198E-D367-4EE2-A664-36D983B7F28F}" dt="2026-08-21T17:57:24.008" v="1296" actId="1076"/>
          <ac:picMkLst>
            <pc:docMk/>
            <pc:sldMk cId="1353046562" sldId="256"/>
            <ac:picMk id="9" creationId="{8C50CB14-ADDE-082E-B644-9608192C2E95}"/>
          </ac:picMkLst>
        </pc:picChg>
      </pc:sldChg>
      <pc:sldChg chg="delSp mod setBg">
        <pc:chgData name="Slag, Donovan M." userId="22fde802-a823-4753-b4c2-1c23303c8565" providerId="ADAL" clId="{D3B3198E-D367-4EE2-A664-36D983B7F28F}" dt="2026-08-21T17:46:28.882" v="1197"/>
        <pc:sldMkLst>
          <pc:docMk/>
          <pc:sldMk cId="900585942" sldId="257"/>
        </pc:sldMkLst>
      </pc:sldChg>
      <pc:sldChg chg="delSp modSp mod setBg">
        <pc:chgData name="Slag, Donovan M." userId="22fde802-a823-4753-b4c2-1c23303c8565" providerId="ADAL" clId="{D3B3198E-D367-4EE2-A664-36D983B7F28F}" dt="2026-08-21T17:48:44.155" v="1222" actId="1076"/>
        <pc:sldMkLst>
          <pc:docMk/>
          <pc:sldMk cId="1449326585" sldId="258"/>
        </pc:sldMkLst>
        <pc:picChg chg="mod">
          <ac:chgData name="Slag, Donovan M." userId="22fde802-a823-4753-b4c2-1c23303c8565" providerId="ADAL" clId="{D3B3198E-D367-4EE2-A664-36D983B7F28F}" dt="2026-08-21T17:48:44.155" v="1222" actId="1076"/>
          <ac:picMkLst>
            <pc:docMk/>
            <pc:sldMk cId="1449326585" sldId="258"/>
            <ac:picMk id="3" creationId="{0F9CE0C8-555A-F3A0-E423-B653A85A42F5}"/>
          </ac:picMkLst>
        </pc:picChg>
      </pc:sldChg>
      <pc:sldChg chg="delSp mod setBg">
        <pc:chgData name="Slag, Donovan M." userId="22fde802-a823-4753-b4c2-1c23303c8565" providerId="ADAL" clId="{D3B3198E-D367-4EE2-A664-36D983B7F28F}" dt="2026-08-21T17:48:55.650" v="1225"/>
        <pc:sldMkLst>
          <pc:docMk/>
          <pc:sldMk cId="2911346584" sldId="261"/>
        </pc:sldMkLst>
      </pc:sldChg>
      <pc:sldChg chg="delSp modSp mod ord setBg">
        <pc:chgData name="Slag, Donovan M." userId="22fde802-a823-4753-b4c2-1c23303c8565" providerId="ADAL" clId="{D3B3198E-D367-4EE2-A664-36D983B7F28F}" dt="2026-08-24T12:58:58.112" v="2450" actId="1076"/>
        <pc:sldMkLst>
          <pc:docMk/>
          <pc:sldMk cId="728835101" sldId="262"/>
        </pc:sldMkLst>
        <pc:picChg chg="mod">
          <ac:chgData name="Slag, Donovan M." userId="22fde802-a823-4753-b4c2-1c23303c8565" providerId="ADAL" clId="{D3B3198E-D367-4EE2-A664-36D983B7F28F}" dt="2026-08-24T12:58:58.112" v="2450" actId="1076"/>
          <ac:picMkLst>
            <pc:docMk/>
            <pc:sldMk cId="728835101" sldId="262"/>
            <ac:picMk id="4" creationId="{6C878319-38DC-0BEB-A951-B01891B38588}"/>
          </ac:picMkLst>
        </pc:picChg>
        <pc:picChg chg="mod">
          <ac:chgData name="Slag, Donovan M." userId="22fde802-a823-4753-b4c2-1c23303c8565" providerId="ADAL" clId="{D3B3198E-D367-4EE2-A664-36D983B7F28F}" dt="2026-08-24T12:58:56.217" v="2449" actId="1076"/>
          <ac:picMkLst>
            <pc:docMk/>
            <pc:sldMk cId="728835101" sldId="262"/>
            <ac:picMk id="7" creationId="{F561C1E4-1FF8-50DE-2DBE-BE46227541B9}"/>
          </ac:picMkLst>
        </pc:picChg>
      </pc:sldChg>
      <pc:sldChg chg="ord setBg">
        <pc:chgData name="Slag, Donovan M." userId="22fde802-a823-4753-b4c2-1c23303c8565" providerId="ADAL" clId="{D3B3198E-D367-4EE2-A664-36D983B7F28F}" dt="2026-08-21T17:50:47.122" v="1242"/>
        <pc:sldMkLst>
          <pc:docMk/>
          <pc:sldMk cId="3441895234" sldId="263"/>
        </pc:sldMkLst>
      </pc:sldChg>
      <pc:sldChg chg="delSp modSp mod setBg">
        <pc:chgData name="Slag, Donovan M." userId="22fde802-a823-4753-b4c2-1c23303c8565" providerId="ADAL" clId="{D3B3198E-D367-4EE2-A664-36D983B7F28F}" dt="2026-08-21T17:45:59.707" v="1194" actId="207"/>
        <pc:sldMkLst>
          <pc:docMk/>
          <pc:sldMk cId="1235888693" sldId="264"/>
        </pc:sldMkLst>
        <pc:spChg chg="mod">
          <ac:chgData name="Slag, Donovan M." userId="22fde802-a823-4753-b4c2-1c23303c8565" providerId="ADAL" clId="{D3B3198E-D367-4EE2-A664-36D983B7F28F}" dt="2026-08-21T17:45:51.283" v="1193" actId="207"/>
          <ac:spMkLst>
            <pc:docMk/>
            <pc:sldMk cId="1235888693" sldId="264"/>
            <ac:spMk id="4" creationId="{1850199C-5250-E64F-785C-C70E601FEFF5}"/>
          </ac:spMkLst>
        </pc:spChg>
        <pc:graphicFrameChg chg="modGraphic">
          <ac:chgData name="Slag, Donovan M." userId="22fde802-a823-4753-b4c2-1c23303c8565" providerId="ADAL" clId="{D3B3198E-D367-4EE2-A664-36D983B7F28F}" dt="2026-08-21T17:45:59.707" v="1194" actId="207"/>
          <ac:graphicFrameMkLst>
            <pc:docMk/>
            <pc:sldMk cId="1235888693" sldId="264"/>
            <ac:graphicFrameMk id="2" creationId="{65F29134-6973-A430-7991-AE760B1AD49D}"/>
          </ac:graphicFrameMkLst>
        </pc:graphicFrameChg>
      </pc:sldChg>
      <pc:sldChg chg="ord setBg">
        <pc:chgData name="Slag, Donovan M." userId="22fde802-a823-4753-b4c2-1c23303c8565" providerId="ADAL" clId="{D3B3198E-D367-4EE2-A664-36D983B7F28F}" dt="2026-08-21T17:50:55.175" v="1243"/>
        <pc:sldMkLst>
          <pc:docMk/>
          <pc:sldMk cId="1579835798" sldId="265"/>
        </pc:sldMkLst>
      </pc:sldChg>
      <pc:sldChg chg="ord setBg">
        <pc:chgData name="Slag, Donovan M." userId="22fde802-a823-4753-b4c2-1c23303c8565" providerId="ADAL" clId="{D3B3198E-D367-4EE2-A664-36D983B7F28F}" dt="2026-08-21T17:52:46.835" v="1260"/>
        <pc:sldMkLst>
          <pc:docMk/>
          <pc:sldMk cId="3325832602" sldId="266"/>
        </pc:sldMkLst>
      </pc:sldChg>
      <pc:sldChg chg="addSp delSp modSp mod setBg">
        <pc:chgData name="Slag, Donovan M." userId="22fde802-a823-4753-b4c2-1c23303c8565" providerId="ADAL" clId="{D3B3198E-D367-4EE2-A664-36D983B7F28F}" dt="2026-08-21T17:52:43.881" v="1258" actId="207"/>
        <pc:sldMkLst>
          <pc:docMk/>
          <pc:sldMk cId="1072009518" sldId="267"/>
        </pc:sldMkLst>
        <pc:spChg chg="add mod">
          <ac:chgData name="Slag, Donovan M." userId="22fde802-a823-4753-b4c2-1c23303c8565" providerId="ADAL" clId="{D3B3198E-D367-4EE2-A664-36D983B7F28F}" dt="2026-08-21T17:52:43.437" v="1257" actId="207"/>
          <ac:spMkLst>
            <pc:docMk/>
            <pc:sldMk cId="1072009518" sldId="267"/>
            <ac:spMk id="3" creationId="{F7F817E9-1F9D-77E4-6603-DCBFD8F5CA31}"/>
          </ac:spMkLst>
        </pc:spChg>
        <pc:spChg chg="add mod">
          <ac:chgData name="Slag, Donovan M." userId="22fde802-a823-4753-b4c2-1c23303c8565" providerId="ADAL" clId="{D3B3198E-D367-4EE2-A664-36D983B7F28F}" dt="2026-08-21T17:52:42.577" v="1255" actId="207"/>
          <ac:spMkLst>
            <pc:docMk/>
            <pc:sldMk cId="1072009518" sldId="267"/>
            <ac:spMk id="5" creationId="{EFD2B6DC-B823-D315-6BEC-23EB309E8463}"/>
          </ac:spMkLst>
        </pc:spChg>
        <pc:spChg chg="add mod">
          <ac:chgData name="Slag, Donovan M." userId="22fde802-a823-4753-b4c2-1c23303c8565" providerId="ADAL" clId="{D3B3198E-D367-4EE2-A664-36D983B7F28F}" dt="2026-08-21T17:52:42.184" v="1254" actId="207"/>
          <ac:spMkLst>
            <pc:docMk/>
            <pc:sldMk cId="1072009518" sldId="267"/>
            <ac:spMk id="6" creationId="{71D719F0-4547-4702-3039-F767F41C0FD3}"/>
          </ac:spMkLst>
        </pc:spChg>
        <pc:spChg chg="add mod">
          <ac:chgData name="Slag, Donovan M." userId="22fde802-a823-4753-b4c2-1c23303c8565" providerId="ADAL" clId="{D3B3198E-D367-4EE2-A664-36D983B7F28F}" dt="2026-08-21T17:52:43.881" v="1258" actId="207"/>
          <ac:spMkLst>
            <pc:docMk/>
            <pc:sldMk cId="1072009518" sldId="267"/>
            <ac:spMk id="8" creationId="{0A3B2D1E-C941-ACAE-1627-12009DD4064E}"/>
          </ac:spMkLst>
        </pc:spChg>
        <pc:spChg chg="add mod">
          <ac:chgData name="Slag, Donovan M." userId="22fde802-a823-4753-b4c2-1c23303c8565" providerId="ADAL" clId="{D3B3198E-D367-4EE2-A664-36D983B7F28F}" dt="2026-08-21T17:52:42.974" v="1256" actId="207"/>
          <ac:spMkLst>
            <pc:docMk/>
            <pc:sldMk cId="1072009518" sldId="267"/>
            <ac:spMk id="12" creationId="{CD8C0710-38A3-6AA6-4350-9E356F7A464D}"/>
          </ac:spMkLst>
        </pc:spChg>
        <pc:picChg chg="add mod">
          <ac:chgData name="Slag, Donovan M." userId="22fde802-a823-4753-b4c2-1c23303c8565" providerId="ADAL" clId="{D3B3198E-D367-4EE2-A664-36D983B7F28F}" dt="2026-08-21T15:36:35.105" v="531" actId="1076"/>
          <ac:picMkLst>
            <pc:docMk/>
            <pc:sldMk cId="1072009518" sldId="267"/>
            <ac:picMk id="30" creationId="{92A36F41-58E8-1E86-FCA9-C578B3E51503}"/>
          </ac:picMkLst>
        </pc:picChg>
        <pc:cxnChg chg="add">
          <ac:chgData name="Slag, Donovan M." userId="22fde802-a823-4753-b4c2-1c23303c8565" providerId="ADAL" clId="{D3B3198E-D367-4EE2-A664-36D983B7F28F}" dt="2026-08-21T13:29:02.924" v="195" actId="11529"/>
          <ac:cxnSpMkLst>
            <pc:docMk/>
            <pc:sldMk cId="1072009518" sldId="267"/>
            <ac:cxnSpMk id="10" creationId="{A94D64E1-301E-0F11-3152-41CDE4F6381D}"/>
          </ac:cxnSpMkLst>
        </pc:cxnChg>
      </pc:sldChg>
      <pc:sldChg chg="addSp delSp modSp add mod">
        <pc:chgData name="Slag, Donovan M." userId="22fde802-a823-4753-b4c2-1c23303c8565" providerId="ADAL" clId="{D3B3198E-D367-4EE2-A664-36D983B7F28F}" dt="2026-08-21T13:50:01.487" v="377" actId="1076"/>
        <pc:sldMkLst>
          <pc:docMk/>
          <pc:sldMk cId="138880513" sldId="268"/>
        </pc:sldMkLst>
        <pc:spChg chg="add mod">
          <ac:chgData name="Slag, Donovan M." userId="22fde802-a823-4753-b4c2-1c23303c8565" providerId="ADAL" clId="{D3B3198E-D367-4EE2-A664-36D983B7F28F}" dt="2026-08-21T13:50:01.487" v="377" actId="1076"/>
          <ac:spMkLst>
            <pc:docMk/>
            <pc:sldMk cId="138880513" sldId="268"/>
            <ac:spMk id="9" creationId="{91558214-FD67-A4D6-4AE0-1733B984146B}"/>
          </ac:spMkLst>
        </pc:spChg>
        <pc:spChg chg="mod">
          <ac:chgData name="Slag, Donovan M." userId="22fde802-a823-4753-b4c2-1c23303c8565" providerId="ADAL" clId="{D3B3198E-D367-4EE2-A664-36D983B7F28F}" dt="2026-08-21T13:45:53.028" v="345" actId="1035"/>
          <ac:spMkLst>
            <pc:docMk/>
            <pc:sldMk cId="138880513" sldId="268"/>
            <ac:spMk id="14" creationId="{4783F3A9-326F-700C-E0F7-C5C5897A6464}"/>
          </ac:spMkLst>
        </pc:spChg>
        <pc:spChg chg="mod">
          <ac:chgData name="Slag, Donovan M." userId="22fde802-a823-4753-b4c2-1c23303c8565" providerId="ADAL" clId="{D3B3198E-D367-4EE2-A664-36D983B7F28F}" dt="2026-08-21T13:45:53.028" v="345" actId="1035"/>
          <ac:spMkLst>
            <pc:docMk/>
            <pc:sldMk cId="138880513" sldId="268"/>
            <ac:spMk id="16" creationId="{5C990358-3D0F-9796-B7C7-5FC7F9BB25DA}"/>
          </ac:spMkLst>
        </pc:spChg>
        <pc:spChg chg="mod">
          <ac:chgData name="Slag, Donovan M." userId="22fde802-a823-4753-b4c2-1c23303c8565" providerId="ADAL" clId="{D3B3198E-D367-4EE2-A664-36D983B7F28F}" dt="2026-08-21T13:45:53.028" v="345" actId="1035"/>
          <ac:spMkLst>
            <pc:docMk/>
            <pc:sldMk cId="138880513" sldId="268"/>
            <ac:spMk id="18" creationId="{6452CF2F-00A0-643E-CABF-85505FB7C9FF}"/>
          </ac:spMkLst>
        </pc:spChg>
        <pc:spChg chg="mod">
          <ac:chgData name="Slag, Donovan M." userId="22fde802-a823-4753-b4c2-1c23303c8565" providerId="ADAL" clId="{D3B3198E-D367-4EE2-A664-36D983B7F28F}" dt="2026-08-21T13:50:01.487" v="377" actId="1076"/>
          <ac:spMkLst>
            <pc:docMk/>
            <pc:sldMk cId="138880513" sldId="268"/>
            <ac:spMk id="20" creationId="{AB90C1E1-DF47-EBE9-DF22-0055257B9DBE}"/>
          </ac:spMkLst>
        </pc:spChg>
        <pc:spChg chg="mod">
          <ac:chgData name="Slag, Donovan M." userId="22fde802-a823-4753-b4c2-1c23303c8565" providerId="ADAL" clId="{D3B3198E-D367-4EE2-A664-36D983B7F28F}" dt="2026-08-21T13:50:01.487" v="377" actId="1076"/>
          <ac:spMkLst>
            <pc:docMk/>
            <pc:sldMk cId="138880513" sldId="268"/>
            <ac:spMk id="22" creationId="{9655F6F3-7DC8-1F14-C084-34977043AB18}"/>
          </ac:spMkLst>
        </pc:spChg>
        <pc:spChg chg="mod">
          <ac:chgData name="Slag, Donovan M." userId="22fde802-a823-4753-b4c2-1c23303c8565" providerId="ADAL" clId="{D3B3198E-D367-4EE2-A664-36D983B7F28F}" dt="2026-08-21T13:50:01.487" v="377" actId="1076"/>
          <ac:spMkLst>
            <pc:docMk/>
            <pc:sldMk cId="138880513" sldId="268"/>
            <ac:spMk id="26" creationId="{D3242556-B2D7-7C2F-336A-F2F8A2C1B28A}"/>
          </ac:spMkLst>
        </pc:spChg>
        <pc:picChg chg="mod">
          <ac:chgData name="Slag, Donovan M." userId="22fde802-a823-4753-b4c2-1c23303c8565" providerId="ADAL" clId="{D3B3198E-D367-4EE2-A664-36D983B7F28F}" dt="2026-08-21T13:50:01.487" v="377" actId="1076"/>
          <ac:picMkLst>
            <pc:docMk/>
            <pc:sldMk cId="138880513" sldId="268"/>
            <ac:picMk id="24" creationId="{0C9DE24B-0CB2-9A2C-9A16-BA88A263AC1F}"/>
          </ac:picMkLst>
        </pc:picChg>
        <pc:picChg chg="mod">
          <ac:chgData name="Slag, Donovan M." userId="22fde802-a823-4753-b4c2-1c23303c8565" providerId="ADAL" clId="{D3B3198E-D367-4EE2-A664-36D983B7F28F}" dt="2026-08-21T13:50:01.487" v="377" actId="1076"/>
          <ac:picMkLst>
            <pc:docMk/>
            <pc:sldMk cId="138880513" sldId="268"/>
            <ac:picMk id="28" creationId="{BD13BD74-9A92-6DA1-50D2-578D6B4AA711}"/>
          </ac:picMkLst>
        </pc:picChg>
      </pc:sldChg>
      <pc:sldChg chg="addSp delSp modSp add mod">
        <pc:chgData name="Slag, Donovan M." userId="22fde802-a823-4753-b4c2-1c23303c8565" providerId="ADAL" clId="{D3B3198E-D367-4EE2-A664-36D983B7F28F}" dt="2026-08-21T15:30:45.274" v="460" actId="478"/>
        <pc:sldMkLst>
          <pc:docMk/>
          <pc:sldMk cId="564354882" sldId="269"/>
        </pc:sldMkLst>
        <pc:spChg chg="add mod">
          <ac:chgData name="Slag, Donovan M." userId="22fde802-a823-4753-b4c2-1c23303c8565" providerId="ADAL" clId="{D3B3198E-D367-4EE2-A664-36D983B7F28F}" dt="2026-08-21T13:55:17.583" v="412" actId="1076"/>
          <ac:spMkLst>
            <pc:docMk/>
            <pc:sldMk cId="564354882" sldId="269"/>
            <ac:spMk id="4" creationId="{4728E20E-E90B-2E20-2F3F-98F6F941CD61}"/>
          </ac:spMkLst>
        </pc:spChg>
        <pc:spChg chg="mod">
          <ac:chgData name="Slag, Donovan M." userId="22fde802-a823-4753-b4c2-1c23303c8565" providerId="ADAL" clId="{D3B3198E-D367-4EE2-A664-36D983B7F28F}" dt="2026-08-21T13:50:33.755" v="391" actId="20577"/>
          <ac:spMkLst>
            <pc:docMk/>
            <pc:sldMk cId="564354882" sldId="269"/>
            <ac:spMk id="14" creationId="{42ECC845-D08F-EC06-860E-6710E25783D5}"/>
          </ac:spMkLst>
        </pc:spChg>
        <pc:spChg chg="mod">
          <ac:chgData name="Slag, Donovan M." userId="22fde802-a823-4753-b4c2-1c23303c8565" providerId="ADAL" clId="{D3B3198E-D367-4EE2-A664-36D983B7F28F}" dt="2026-08-21T13:53:26.052" v="399" actId="20577"/>
          <ac:spMkLst>
            <pc:docMk/>
            <pc:sldMk cId="564354882" sldId="269"/>
            <ac:spMk id="18" creationId="{0F0F2F36-8D5D-7DB0-CC6C-643ED6051285}"/>
          </ac:spMkLst>
        </pc:spChg>
        <pc:spChg chg="mod">
          <ac:chgData name="Slag, Donovan M." userId="22fde802-a823-4753-b4c2-1c23303c8565" providerId="ADAL" clId="{D3B3198E-D367-4EE2-A664-36D983B7F28F}" dt="2026-08-21T13:55:17.583" v="412" actId="1076"/>
          <ac:spMkLst>
            <pc:docMk/>
            <pc:sldMk cId="564354882" sldId="269"/>
            <ac:spMk id="22" creationId="{BE225F42-F613-4E63-B2B6-42ED09DAF39F}"/>
          </ac:spMkLst>
        </pc:spChg>
        <pc:picChg chg="mod">
          <ac:chgData name="Slag, Donovan M." userId="22fde802-a823-4753-b4c2-1c23303c8565" providerId="ADAL" clId="{D3B3198E-D367-4EE2-A664-36D983B7F28F}" dt="2026-08-21T13:55:17.583" v="412" actId="1076"/>
          <ac:picMkLst>
            <pc:docMk/>
            <pc:sldMk cId="564354882" sldId="269"/>
            <ac:picMk id="24" creationId="{7254E94B-52C4-29A0-ABE8-225B42CC8DFF}"/>
          </ac:picMkLst>
        </pc:picChg>
        <pc:picChg chg="mod">
          <ac:chgData name="Slag, Donovan M." userId="22fde802-a823-4753-b4c2-1c23303c8565" providerId="ADAL" clId="{D3B3198E-D367-4EE2-A664-36D983B7F28F}" dt="2026-08-21T13:55:17.583" v="412" actId="1076"/>
          <ac:picMkLst>
            <pc:docMk/>
            <pc:sldMk cId="564354882" sldId="269"/>
            <ac:picMk id="28" creationId="{7A2F2527-9BED-6C53-2D49-6937B62026C7}"/>
          </ac:picMkLst>
        </pc:picChg>
      </pc:sldChg>
      <pc:sldChg chg="delSp modSp add mod">
        <pc:chgData name="Slag, Donovan M." userId="22fde802-a823-4753-b4c2-1c23303c8565" providerId="ADAL" clId="{D3B3198E-D367-4EE2-A664-36D983B7F28F}" dt="2026-08-21T15:36:23.923" v="530" actId="1076"/>
        <pc:sldMkLst>
          <pc:docMk/>
          <pc:sldMk cId="1873801404" sldId="270"/>
        </pc:sldMkLst>
        <pc:spChg chg="mod">
          <ac:chgData name="Slag, Donovan M." userId="22fde802-a823-4753-b4c2-1c23303c8565" providerId="ADAL" clId="{D3B3198E-D367-4EE2-A664-36D983B7F28F}" dt="2026-08-21T15:30:28.408" v="459" actId="1076"/>
          <ac:spMkLst>
            <pc:docMk/>
            <pc:sldMk cId="1873801404" sldId="270"/>
            <ac:spMk id="4" creationId="{1D9D98DA-53CD-6F2C-1BC3-23441425035A}"/>
          </ac:spMkLst>
        </pc:spChg>
        <pc:spChg chg="mod">
          <ac:chgData name="Slag, Donovan M." userId="22fde802-a823-4753-b4c2-1c23303c8565" providerId="ADAL" clId="{D3B3198E-D367-4EE2-A664-36D983B7F28F}" dt="2026-08-21T15:36:17.386" v="528" actId="20577"/>
          <ac:spMkLst>
            <pc:docMk/>
            <pc:sldMk cId="1873801404" sldId="270"/>
            <ac:spMk id="14" creationId="{8C4544EF-ADA1-3CB0-3022-C90A8D7A5D2D}"/>
          </ac:spMkLst>
        </pc:spChg>
        <pc:spChg chg="mod">
          <ac:chgData name="Slag, Donovan M." userId="22fde802-a823-4753-b4c2-1c23303c8565" providerId="ADAL" clId="{D3B3198E-D367-4EE2-A664-36D983B7F28F}" dt="2026-08-21T15:30:20.127" v="457" actId="20577"/>
          <ac:spMkLst>
            <pc:docMk/>
            <pc:sldMk cId="1873801404" sldId="270"/>
            <ac:spMk id="18" creationId="{CDD100D0-98BC-C503-375C-96216C0926E3}"/>
          </ac:spMkLst>
        </pc:spChg>
        <pc:spChg chg="mod">
          <ac:chgData name="Slag, Donovan M." userId="22fde802-a823-4753-b4c2-1c23303c8565" providerId="ADAL" clId="{D3B3198E-D367-4EE2-A664-36D983B7F28F}" dt="2026-08-21T15:36:23.923" v="530" actId="1076"/>
          <ac:spMkLst>
            <pc:docMk/>
            <pc:sldMk cId="1873801404" sldId="270"/>
            <ac:spMk id="22" creationId="{88FEB6DC-A78F-A468-FAF6-159CC9B02800}"/>
          </ac:spMkLst>
        </pc:spChg>
        <pc:picChg chg="mod">
          <ac:chgData name="Slag, Donovan M." userId="22fde802-a823-4753-b4c2-1c23303c8565" providerId="ADAL" clId="{D3B3198E-D367-4EE2-A664-36D983B7F28F}" dt="2026-08-21T15:30:24.828" v="458" actId="1076"/>
          <ac:picMkLst>
            <pc:docMk/>
            <pc:sldMk cId="1873801404" sldId="270"/>
            <ac:picMk id="28" creationId="{A2373C97-C9AE-EE83-F015-3EE9D02C4FA1}"/>
          </ac:picMkLst>
        </pc:picChg>
      </pc:sldChg>
      <pc:sldChg chg="addSp delSp modSp add del mod">
        <pc:chgData name="Slag, Donovan M." userId="22fde802-a823-4753-b4c2-1c23303c8565" providerId="ADAL" clId="{D3B3198E-D367-4EE2-A664-36D983B7F28F}" dt="2026-08-21T15:39:12.923" v="583" actId="478"/>
        <pc:sldMkLst>
          <pc:docMk/>
          <pc:sldMk cId="2568320965" sldId="271"/>
        </pc:sldMkLst>
        <pc:spChg chg="add mod">
          <ac:chgData name="Slag, Donovan M." userId="22fde802-a823-4753-b4c2-1c23303c8565" providerId="ADAL" clId="{D3B3198E-D367-4EE2-A664-36D983B7F28F}" dt="2026-08-21T15:35:09.838" v="518" actId="20577"/>
          <ac:spMkLst>
            <pc:docMk/>
            <pc:sldMk cId="2568320965" sldId="271"/>
            <ac:spMk id="5" creationId="{94701762-15BA-2E5A-57C8-C0A698F02A28}"/>
          </ac:spMkLst>
        </pc:spChg>
        <pc:spChg chg="mod">
          <ac:chgData name="Slag, Donovan M." userId="22fde802-a823-4753-b4c2-1c23303c8565" providerId="ADAL" clId="{D3B3198E-D367-4EE2-A664-36D983B7F28F}" dt="2026-08-21T15:33:44.711" v="472" actId="20577"/>
          <ac:spMkLst>
            <pc:docMk/>
            <pc:sldMk cId="2568320965" sldId="271"/>
            <ac:spMk id="14" creationId="{D5AC8E95-5434-EEFC-3F8E-FCEA62D7A1CB}"/>
          </ac:spMkLst>
        </pc:spChg>
        <pc:spChg chg="mod">
          <ac:chgData name="Slag, Donovan M." userId="22fde802-a823-4753-b4c2-1c23303c8565" providerId="ADAL" clId="{D3B3198E-D367-4EE2-A664-36D983B7F28F}" dt="2026-08-21T15:33:49.775" v="480" actId="20577"/>
          <ac:spMkLst>
            <pc:docMk/>
            <pc:sldMk cId="2568320965" sldId="271"/>
            <ac:spMk id="18" creationId="{157B065F-E87E-D235-77B1-E0603198E1FD}"/>
          </ac:spMkLst>
        </pc:spChg>
        <pc:spChg chg="mod">
          <ac:chgData name="Slag, Donovan M." userId="22fde802-a823-4753-b4c2-1c23303c8565" providerId="ADAL" clId="{D3B3198E-D367-4EE2-A664-36D983B7F28F}" dt="2026-08-21T15:34:19.572" v="488" actId="1076"/>
          <ac:spMkLst>
            <pc:docMk/>
            <pc:sldMk cId="2568320965" sldId="271"/>
            <ac:spMk id="22" creationId="{187F8F29-3EC9-D08F-0C63-19085B50D185}"/>
          </ac:spMkLst>
        </pc:spChg>
        <pc:picChg chg="mod">
          <ac:chgData name="Slag, Donovan M." userId="22fde802-a823-4753-b4c2-1c23303c8565" providerId="ADAL" clId="{D3B3198E-D367-4EE2-A664-36D983B7F28F}" dt="2026-08-21T15:34:17.056" v="487" actId="1076"/>
          <ac:picMkLst>
            <pc:docMk/>
            <pc:sldMk cId="2568320965" sldId="271"/>
            <ac:picMk id="24" creationId="{2F1433A9-19AC-860E-3E49-35CD6B7844ED}"/>
          </ac:picMkLst>
        </pc:picChg>
      </pc:sldChg>
      <pc:sldChg chg="modSp add mod">
        <pc:chgData name="Slag, Donovan M." userId="22fde802-a823-4753-b4c2-1c23303c8565" providerId="ADAL" clId="{D3B3198E-D367-4EE2-A664-36D983B7F28F}" dt="2026-08-21T15:45:05.754" v="688" actId="20577"/>
        <pc:sldMkLst>
          <pc:docMk/>
          <pc:sldMk cId="1967897354" sldId="272"/>
        </pc:sldMkLst>
        <pc:spChg chg="mod">
          <ac:chgData name="Slag, Donovan M." userId="22fde802-a823-4753-b4c2-1c23303c8565" providerId="ADAL" clId="{D3B3198E-D367-4EE2-A664-36D983B7F28F}" dt="2026-08-21T15:45:05.754" v="688" actId="20577"/>
          <ac:spMkLst>
            <pc:docMk/>
            <pc:sldMk cId="1967897354" sldId="272"/>
            <ac:spMk id="9" creationId="{F2A55F99-5CA7-EF44-BE4E-CB1D8E8D9E35}"/>
          </ac:spMkLst>
        </pc:spChg>
      </pc:sldChg>
      <pc:sldChg chg="modSp add mod">
        <pc:chgData name="Slag, Donovan M." userId="22fde802-a823-4753-b4c2-1c23303c8565" providerId="ADAL" clId="{D3B3198E-D367-4EE2-A664-36D983B7F28F}" dt="2026-08-21T15:44:22.680" v="687" actId="20577"/>
        <pc:sldMkLst>
          <pc:docMk/>
          <pc:sldMk cId="1295200686" sldId="273"/>
        </pc:sldMkLst>
        <pc:spChg chg="mod">
          <ac:chgData name="Slag, Donovan M." userId="22fde802-a823-4753-b4c2-1c23303c8565" providerId="ADAL" clId="{D3B3198E-D367-4EE2-A664-36D983B7F28F}" dt="2026-08-21T15:44:22.680" v="687" actId="20577"/>
          <ac:spMkLst>
            <pc:docMk/>
            <pc:sldMk cId="1295200686" sldId="273"/>
            <ac:spMk id="14" creationId="{6E10861C-2740-DC02-A774-F38A7DA85F06}"/>
          </ac:spMkLst>
        </pc:spChg>
      </pc:sldChg>
      <pc:sldChg chg="addSp delSp modSp add mod ord">
        <pc:chgData name="Slag, Donovan M." userId="22fde802-a823-4753-b4c2-1c23303c8565" providerId="ADAL" clId="{D3B3198E-D367-4EE2-A664-36D983B7F28F}" dt="2026-08-21T15:48:09.496" v="805" actId="1076"/>
        <pc:sldMkLst>
          <pc:docMk/>
          <pc:sldMk cId="4070032795" sldId="274"/>
        </pc:sldMkLst>
        <pc:spChg chg="add mod">
          <ac:chgData name="Slag, Donovan M." userId="22fde802-a823-4753-b4c2-1c23303c8565" providerId="ADAL" clId="{D3B3198E-D367-4EE2-A664-36D983B7F28F}" dt="2026-08-21T15:48:09.496" v="805" actId="1076"/>
          <ac:spMkLst>
            <pc:docMk/>
            <pc:sldMk cId="4070032795" sldId="274"/>
            <ac:spMk id="2" creationId="{B44AB81A-0514-6D9F-D464-D6FAB88238E6}"/>
          </ac:spMkLst>
        </pc:spChg>
        <pc:spChg chg="mod">
          <ac:chgData name="Slag, Donovan M." userId="22fde802-a823-4753-b4c2-1c23303c8565" providerId="ADAL" clId="{D3B3198E-D367-4EE2-A664-36D983B7F28F}" dt="2026-08-21T15:48:09.496" v="805" actId="1076"/>
          <ac:spMkLst>
            <pc:docMk/>
            <pc:sldMk cId="4070032795" sldId="274"/>
            <ac:spMk id="4" creationId="{C753909A-6002-9B5D-0E51-E0DB4DBD7CB8}"/>
          </ac:spMkLst>
        </pc:spChg>
        <pc:spChg chg="mod">
          <ac:chgData name="Slag, Donovan M." userId="22fde802-a823-4753-b4c2-1c23303c8565" providerId="ADAL" clId="{D3B3198E-D367-4EE2-A664-36D983B7F28F}" dt="2026-08-21T15:45:44.832" v="693" actId="1076"/>
          <ac:spMkLst>
            <pc:docMk/>
            <pc:sldMk cId="4070032795" sldId="274"/>
            <ac:spMk id="5" creationId="{E74B4EC7-9C45-8A05-F3DC-D3C24C09C599}"/>
          </ac:spMkLst>
        </pc:spChg>
        <pc:spChg chg="add mod">
          <ac:chgData name="Slag, Donovan M." userId="22fde802-a823-4753-b4c2-1c23303c8565" providerId="ADAL" clId="{D3B3198E-D367-4EE2-A664-36D983B7F28F}" dt="2026-08-21T15:48:04.918" v="804" actId="14100"/>
          <ac:spMkLst>
            <pc:docMk/>
            <pc:sldMk cId="4070032795" sldId="274"/>
            <ac:spMk id="7" creationId="{3EEEF39B-1DE7-5915-87AC-12EE505BFACA}"/>
          </ac:spMkLst>
        </pc:spChg>
        <pc:spChg chg="mod">
          <ac:chgData name="Slag, Donovan M." userId="22fde802-a823-4753-b4c2-1c23303c8565" providerId="ADAL" clId="{D3B3198E-D367-4EE2-A664-36D983B7F28F}" dt="2026-08-21T15:45:48.926" v="702" actId="20577"/>
          <ac:spMkLst>
            <pc:docMk/>
            <pc:sldMk cId="4070032795" sldId="274"/>
            <ac:spMk id="18" creationId="{18CB3295-7914-F6F6-EE93-710AC1EBDDCD}"/>
          </ac:spMkLst>
        </pc:spChg>
        <pc:picChg chg="mod">
          <ac:chgData name="Slag, Donovan M." userId="22fde802-a823-4753-b4c2-1c23303c8565" providerId="ADAL" clId="{D3B3198E-D367-4EE2-A664-36D983B7F28F}" dt="2026-08-21T15:48:09.496" v="805" actId="1076"/>
          <ac:picMkLst>
            <pc:docMk/>
            <pc:sldMk cId="4070032795" sldId="274"/>
            <ac:picMk id="24" creationId="{99FE414D-6E02-45AF-6D58-5A06695F1EEA}"/>
          </ac:picMkLst>
        </pc:picChg>
        <pc:picChg chg="mod">
          <ac:chgData name="Slag, Donovan M." userId="22fde802-a823-4753-b4c2-1c23303c8565" providerId="ADAL" clId="{D3B3198E-D367-4EE2-A664-36D983B7F28F}" dt="2026-08-21T15:48:09.496" v="805" actId="1076"/>
          <ac:picMkLst>
            <pc:docMk/>
            <pc:sldMk cId="4070032795" sldId="274"/>
            <ac:picMk id="28" creationId="{5D55CCED-F65A-E1EA-114B-71FD7560CADD}"/>
          </ac:picMkLst>
        </pc:picChg>
      </pc:sldChg>
      <pc:sldChg chg="modSp add mod">
        <pc:chgData name="Slag, Donovan M." userId="22fde802-a823-4753-b4c2-1c23303c8565" providerId="ADAL" clId="{D3B3198E-D367-4EE2-A664-36D983B7F28F}" dt="2026-08-21T15:59:24.427" v="889" actId="20577"/>
        <pc:sldMkLst>
          <pc:docMk/>
          <pc:sldMk cId="1340220887" sldId="275"/>
        </pc:sldMkLst>
        <pc:spChg chg="mod">
          <ac:chgData name="Slag, Donovan M." userId="22fde802-a823-4753-b4c2-1c23303c8565" providerId="ADAL" clId="{D3B3198E-D367-4EE2-A664-36D983B7F28F}" dt="2026-08-21T15:59:24.427" v="889" actId="20577"/>
          <ac:spMkLst>
            <pc:docMk/>
            <pc:sldMk cId="1340220887" sldId="275"/>
            <ac:spMk id="14" creationId="{94C3B9D3-AE29-268D-B269-326CE11D2FF0}"/>
          </ac:spMkLst>
        </pc:spChg>
      </pc:sldChg>
      <pc:sldChg chg="addSp delSp modSp add mod">
        <pc:chgData name="Slag, Donovan M." userId="22fde802-a823-4753-b4c2-1c23303c8565" providerId="ADAL" clId="{D3B3198E-D367-4EE2-A664-36D983B7F28F}" dt="2026-08-21T16:05:19.897" v="1004" actId="1076"/>
        <pc:sldMkLst>
          <pc:docMk/>
          <pc:sldMk cId="669227003" sldId="276"/>
        </pc:sldMkLst>
        <pc:spChg chg="mod">
          <ac:chgData name="Slag, Donovan M." userId="22fde802-a823-4753-b4c2-1c23303c8565" providerId="ADAL" clId="{D3B3198E-D367-4EE2-A664-36D983B7F28F}" dt="2026-08-21T16:05:19.897" v="1004" actId="1076"/>
          <ac:spMkLst>
            <pc:docMk/>
            <pc:sldMk cId="669227003" sldId="276"/>
            <ac:spMk id="4" creationId="{A8050728-E5C6-00A2-577B-9371F9E6E9D8}"/>
          </ac:spMkLst>
        </pc:spChg>
        <pc:spChg chg="mod">
          <ac:chgData name="Slag, Donovan M." userId="22fde802-a823-4753-b4c2-1c23303c8565" providerId="ADAL" clId="{D3B3198E-D367-4EE2-A664-36D983B7F28F}" dt="2026-08-21T16:00:48.740" v="893" actId="20577"/>
          <ac:spMkLst>
            <pc:docMk/>
            <pc:sldMk cId="669227003" sldId="276"/>
            <ac:spMk id="5" creationId="{D5CF73AB-9E23-A34F-953D-4BBC86BCE060}"/>
          </ac:spMkLst>
        </pc:spChg>
        <pc:spChg chg="mod">
          <ac:chgData name="Slag, Donovan M." userId="22fde802-a823-4753-b4c2-1c23303c8565" providerId="ADAL" clId="{D3B3198E-D367-4EE2-A664-36D983B7F28F}" dt="2026-08-21T16:01:30.386" v="990" actId="14100"/>
          <ac:spMkLst>
            <pc:docMk/>
            <pc:sldMk cId="669227003" sldId="276"/>
            <ac:spMk id="7" creationId="{62D180C5-82C0-0D3C-9C7C-A0AEFAF157D5}"/>
          </ac:spMkLst>
        </pc:spChg>
        <pc:spChg chg="add mod">
          <ac:chgData name="Slag, Donovan M." userId="22fde802-a823-4753-b4c2-1c23303c8565" providerId="ADAL" clId="{D3B3198E-D367-4EE2-A664-36D983B7F28F}" dt="2026-08-21T16:05:19.897" v="1004" actId="1076"/>
          <ac:spMkLst>
            <pc:docMk/>
            <pc:sldMk cId="669227003" sldId="276"/>
            <ac:spMk id="17" creationId="{7B6A08ED-17F6-8C97-016B-0049EF9A36E5}"/>
          </ac:spMkLst>
        </pc:spChg>
        <pc:spChg chg="mod">
          <ac:chgData name="Slag, Donovan M." userId="22fde802-a823-4753-b4c2-1c23303c8565" providerId="ADAL" clId="{D3B3198E-D367-4EE2-A664-36D983B7F28F}" dt="2026-08-21T16:00:56.349" v="903" actId="20577"/>
          <ac:spMkLst>
            <pc:docMk/>
            <pc:sldMk cId="669227003" sldId="276"/>
            <ac:spMk id="18" creationId="{4A995235-BA4F-EEA6-7168-F4224F67CADE}"/>
          </ac:spMkLst>
        </pc:spChg>
        <pc:picChg chg="add mod">
          <ac:chgData name="Slag, Donovan M." userId="22fde802-a823-4753-b4c2-1c23303c8565" providerId="ADAL" clId="{D3B3198E-D367-4EE2-A664-36D983B7F28F}" dt="2026-08-21T16:05:19.897" v="1004" actId="1076"/>
          <ac:picMkLst>
            <pc:docMk/>
            <pc:sldMk cId="669227003" sldId="276"/>
            <ac:picMk id="8" creationId="{042B1BB5-95EF-668B-65BE-BC9685B1C34C}"/>
          </ac:picMkLst>
        </pc:picChg>
        <pc:picChg chg="add mod">
          <ac:chgData name="Slag, Donovan M." userId="22fde802-a823-4753-b4c2-1c23303c8565" providerId="ADAL" clId="{D3B3198E-D367-4EE2-A664-36D983B7F28F}" dt="2026-08-21T16:05:19.897" v="1004" actId="1076"/>
          <ac:picMkLst>
            <pc:docMk/>
            <pc:sldMk cId="669227003" sldId="276"/>
            <ac:picMk id="11" creationId="{149D6775-0EDC-C7EC-BFDF-B9D26D5198D0}"/>
          </ac:picMkLst>
        </pc:picChg>
        <pc:picChg chg="add mod">
          <ac:chgData name="Slag, Donovan M." userId="22fde802-a823-4753-b4c2-1c23303c8565" providerId="ADAL" clId="{D3B3198E-D367-4EE2-A664-36D983B7F28F}" dt="2026-08-21T16:05:19.897" v="1004" actId="1076"/>
          <ac:picMkLst>
            <pc:docMk/>
            <pc:sldMk cId="669227003" sldId="276"/>
            <ac:picMk id="14" creationId="{DE9901CD-8112-7A18-5B15-49E38D292BE4}"/>
          </ac:picMkLst>
        </pc:picChg>
        <pc:picChg chg="mod">
          <ac:chgData name="Slag, Donovan M." userId="22fde802-a823-4753-b4c2-1c23303c8565" providerId="ADAL" clId="{D3B3198E-D367-4EE2-A664-36D983B7F28F}" dt="2026-08-21T16:05:19.897" v="1004" actId="1076"/>
          <ac:picMkLst>
            <pc:docMk/>
            <pc:sldMk cId="669227003" sldId="276"/>
            <ac:picMk id="28" creationId="{560C4AFD-3125-0476-6DF5-ADF75644E459}"/>
          </ac:picMkLst>
        </pc:picChg>
      </pc:sldChg>
      <pc:sldChg chg="addSp delSp modSp add mod setBg">
        <pc:chgData name="Slag, Donovan M." userId="22fde802-a823-4753-b4c2-1c23303c8565" providerId="ADAL" clId="{D3B3198E-D367-4EE2-A664-36D983B7F28F}" dt="2026-08-21T17:44:46.201" v="1186"/>
        <pc:sldMkLst>
          <pc:docMk/>
          <pc:sldMk cId="4120119855" sldId="277"/>
        </pc:sldMkLst>
        <pc:picChg chg="add mod">
          <ac:chgData name="Slag, Donovan M." userId="22fde802-a823-4753-b4c2-1c23303c8565" providerId="ADAL" clId="{D3B3198E-D367-4EE2-A664-36D983B7F28F}" dt="2026-08-21T16:07:28.772" v="1013" actId="1076"/>
          <ac:picMkLst>
            <pc:docMk/>
            <pc:sldMk cId="4120119855" sldId="277"/>
            <ac:picMk id="6" creationId="{1EF1188F-749B-704C-8006-5FE7CCE5EB94}"/>
          </ac:picMkLst>
        </pc:picChg>
      </pc:sldChg>
      <pc:sldChg chg="addSp delSp add mod setBg">
        <pc:chgData name="Slag, Donovan M." userId="22fde802-a823-4753-b4c2-1c23303c8565" providerId="ADAL" clId="{D3B3198E-D367-4EE2-A664-36D983B7F28F}" dt="2026-08-21T17:44:35.870" v="1185"/>
        <pc:sldMkLst>
          <pc:docMk/>
          <pc:sldMk cId="2460865287" sldId="278"/>
        </pc:sldMkLst>
        <pc:picChg chg="add">
          <ac:chgData name="Slag, Donovan M." userId="22fde802-a823-4753-b4c2-1c23303c8565" providerId="ADAL" clId="{D3B3198E-D367-4EE2-A664-36D983B7F28F}" dt="2026-08-21T16:38:38.643" v="1018" actId="22"/>
          <ac:picMkLst>
            <pc:docMk/>
            <pc:sldMk cId="2460865287" sldId="278"/>
            <ac:picMk id="3" creationId="{459CE4D3-44F0-5C77-F97D-12ACB6472946}"/>
          </ac:picMkLst>
        </pc:picChg>
      </pc:sldChg>
      <pc:sldChg chg="delSp modSp add mod ord setBg">
        <pc:chgData name="Slag, Donovan M." userId="22fde802-a823-4753-b4c2-1c23303c8565" providerId="ADAL" clId="{D3B3198E-D367-4EE2-A664-36D983B7F28F}" dt="2026-08-31T14:24:54.548" v="3216" actId="20577"/>
        <pc:sldMkLst>
          <pc:docMk/>
          <pc:sldMk cId="18845568" sldId="279"/>
        </pc:sldMkLst>
        <pc:spChg chg="mod">
          <ac:chgData name="Slag, Donovan M." userId="22fde802-a823-4753-b4c2-1c23303c8565" providerId="ADAL" clId="{D3B3198E-D367-4EE2-A664-36D983B7F28F}" dt="2026-08-21T17:49:02.101" v="1226" actId="207"/>
          <ac:spMkLst>
            <pc:docMk/>
            <pc:sldMk cId="18845568" sldId="279"/>
            <ac:spMk id="4" creationId="{4DA7E6B3-B076-CCB6-22F9-6618B03CDB7F}"/>
          </ac:spMkLst>
        </pc:spChg>
        <pc:graphicFrameChg chg="modGraphic">
          <ac:chgData name="Slag, Donovan M." userId="22fde802-a823-4753-b4c2-1c23303c8565" providerId="ADAL" clId="{D3B3198E-D367-4EE2-A664-36D983B7F28F}" dt="2026-08-31T14:24:54.548" v="3216" actId="20577"/>
          <ac:graphicFrameMkLst>
            <pc:docMk/>
            <pc:sldMk cId="18845568" sldId="279"/>
            <ac:graphicFrameMk id="2" creationId="{5B1DDC2F-ECEF-9624-1243-5A1029542AE5}"/>
          </ac:graphicFrameMkLst>
        </pc:graphicFrameChg>
      </pc:sldChg>
      <pc:sldChg chg="addSp delSp modSp add mod ord setBg">
        <pc:chgData name="Slag, Donovan M." userId="22fde802-a823-4753-b4c2-1c23303c8565" providerId="ADAL" clId="{D3B3198E-D367-4EE2-A664-36D983B7F28F}" dt="2026-08-21T17:46:55.112" v="1202" actId="207"/>
        <pc:sldMkLst>
          <pc:docMk/>
          <pc:sldMk cId="2380733598" sldId="280"/>
        </pc:sldMkLst>
        <pc:spChg chg="mod">
          <ac:chgData name="Slag, Donovan M." userId="22fde802-a823-4753-b4c2-1c23303c8565" providerId="ADAL" clId="{D3B3198E-D367-4EE2-A664-36D983B7F28F}" dt="2026-08-21T17:46:47.041" v="1200" actId="207"/>
          <ac:spMkLst>
            <pc:docMk/>
            <pc:sldMk cId="2380733598" sldId="280"/>
            <ac:spMk id="4" creationId="{1818400E-BA6F-CB7D-FE0A-8A703F1D4D7D}"/>
          </ac:spMkLst>
        </pc:spChg>
        <pc:spChg chg="add mod">
          <ac:chgData name="Slag, Donovan M." userId="22fde802-a823-4753-b4c2-1c23303c8565" providerId="ADAL" clId="{D3B3198E-D367-4EE2-A664-36D983B7F28F}" dt="2026-08-21T16:43:23.107" v="1070" actId="14100"/>
          <ac:spMkLst>
            <pc:docMk/>
            <pc:sldMk cId="2380733598" sldId="280"/>
            <ac:spMk id="7" creationId="{1E1DEC09-069C-09B9-C8F1-20D864255EEA}"/>
          </ac:spMkLst>
        </pc:spChg>
        <pc:spChg chg="add mod">
          <ac:chgData name="Slag, Donovan M." userId="22fde802-a823-4753-b4c2-1c23303c8565" providerId="ADAL" clId="{D3B3198E-D367-4EE2-A664-36D983B7F28F}" dt="2026-08-21T17:46:50.296" v="1201" actId="207"/>
          <ac:spMkLst>
            <pc:docMk/>
            <pc:sldMk cId="2380733598" sldId="280"/>
            <ac:spMk id="10" creationId="{C1910016-8063-BD21-3E55-878F84E6E195}"/>
          </ac:spMkLst>
        </pc:spChg>
        <pc:graphicFrameChg chg="modGraphic">
          <ac:chgData name="Slag, Donovan M." userId="22fde802-a823-4753-b4c2-1c23303c8565" providerId="ADAL" clId="{D3B3198E-D367-4EE2-A664-36D983B7F28F}" dt="2026-08-21T17:46:55.112" v="1202" actId="207"/>
          <ac:graphicFrameMkLst>
            <pc:docMk/>
            <pc:sldMk cId="2380733598" sldId="280"/>
            <ac:graphicFrameMk id="2" creationId="{1858DBEE-9E8B-BC05-A45C-B62AF88E05F9}"/>
          </ac:graphicFrameMkLst>
        </pc:graphicFrameChg>
      </pc:sldChg>
      <pc:sldChg chg="delSp modSp add mod setBg">
        <pc:chgData name="Slag, Donovan M." userId="22fde802-a823-4753-b4c2-1c23303c8565" providerId="ADAL" clId="{D3B3198E-D367-4EE2-A664-36D983B7F28F}" dt="2026-08-21T17:47:55.675" v="1208"/>
        <pc:sldMkLst>
          <pc:docMk/>
          <pc:sldMk cId="2731115019" sldId="281"/>
        </pc:sldMkLst>
        <pc:spChg chg="mod">
          <ac:chgData name="Slag, Donovan M." userId="22fde802-a823-4753-b4c2-1c23303c8565" providerId="ADAL" clId="{D3B3198E-D367-4EE2-A664-36D983B7F28F}" dt="2026-08-21T17:47:42.232" v="1204" actId="207"/>
          <ac:spMkLst>
            <pc:docMk/>
            <pc:sldMk cId="2731115019" sldId="281"/>
            <ac:spMk id="4" creationId="{9F89E8A4-81CB-C6A5-77BD-ED726E71377C}"/>
          </ac:spMkLst>
        </pc:spChg>
        <pc:spChg chg="mod">
          <ac:chgData name="Slag, Donovan M." userId="22fde802-a823-4753-b4c2-1c23303c8565" providerId="ADAL" clId="{D3B3198E-D367-4EE2-A664-36D983B7F28F}" dt="2026-08-21T17:47:46.912" v="1206" actId="207"/>
          <ac:spMkLst>
            <pc:docMk/>
            <pc:sldMk cId="2731115019" sldId="281"/>
            <ac:spMk id="10" creationId="{9D5B5131-BF9C-3EB8-96AC-712B93D260A1}"/>
          </ac:spMkLst>
        </pc:spChg>
        <pc:spChg chg="mod">
          <ac:chgData name="Slag, Donovan M." userId="22fde802-a823-4753-b4c2-1c23303c8565" providerId="ADAL" clId="{D3B3198E-D367-4EE2-A664-36D983B7F28F}" dt="2026-08-21T17:47:44.739" v="1205" actId="207"/>
          <ac:spMkLst>
            <pc:docMk/>
            <pc:sldMk cId="2731115019" sldId="281"/>
            <ac:spMk id="13" creationId="{96C14DCB-D014-D1B6-A37B-95C21B4889FD}"/>
          </ac:spMkLst>
        </pc:spChg>
        <pc:graphicFrameChg chg="modGraphic">
          <ac:chgData name="Slag, Donovan M." userId="22fde802-a823-4753-b4c2-1c23303c8565" providerId="ADAL" clId="{D3B3198E-D367-4EE2-A664-36D983B7F28F}" dt="2026-08-21T17:47:50.853" v="1207" actId="207"/>
          <ac:graphicFrameMkLst>
            <pc:docMk/>
            <pc:sldMk cId="2731115019" sldId="281"/>
            <ac:graphicFrameMk id="2" creationId="{E22EB545-A25B-D5D3-AE15-FA3A000F9376}"/>
          </ac:graphicFrameMkLst>
        </pc:graphicFrameChg>
      </pc:sldChg>
      <pc:sldChg chg="addSp delSp modSp add mod setBg">
        <pc:chgData name="Slag, Donovan M." userId="22fde802-a823-4753-b4c2-1c23303c8565" providerId="ADAL" clId="{D3B3198E-D367-4EE2-A664-36D983B7F28F}" dt="2026-08-21T17:48:28.581" v="1217"/>
        <pc:sldMkLst>
          <pc:docMk/>
          <pc:sldMk cId="1432572936" sldId="282"/>
        </pc:sldMkLst>
        <pc:spChg chg="mod">
          <ac:chgData name="Slag, Donovan M." userId="22fde802-a823-4753-b4c2-1c23303c8565" providerId="ADAL" clId="{D3B3198E-D367-4EE2-A664-36D983B7F28F}" dt="2026-08-21T17:48:09.001" v="1210" actId="207"/>
          <ac:spMkLst>
            <pc:docMk/>
            <pc:sldMk cId="1432572936" sldId="282"/>
            <ac:spMk id="4" creationId="{02B05743-227C-E7A4-61A3-40D23B5ED328}"/>
          </ac:spMkLst>
        </pc:spChg>
        <pc:spChg chg="add mod">
          <ac:chgData name="Slag, Donovan M." userId="22fde802-a823-4753-b4c2-1c23303c8565" providerId="ADAL" clId="{D3B3198E-D367-4EE2-A664-36D983B7F28F}" dt="2026-08-21T16:45:43.615" v="1100" actId="1076"/>
          <ac:spMkLst>
            <pc:docMk/>
            <pc:sldMk cId="1432572936" sldId="282"/>
            <ac:spMk id="6" creationId="{2B493635-0A32-7CBD-E61D-E2098604630F}"/>
          </ac:spMkLst>
        </pc:spChg>
        <pc:spChg chg="mod">
          <ac:chgData name="Slag, Donovan M." userId="22fde802-a823-4753-b4c2-1c23303c8565" providerId="ADAL" clId="{D3B3198E-D367-4EE2-A664-36D983B7F28F}" dt="2026-08-21T17:48:15.299" v="1213" actId="207"/>
          <ac:spMkLst>
            <pc:docMk/>
            <pc:sldMk cId="1432572936" sldId="282"/>
            <ac:spMk id="10" creationId="{EFC37D44-72F9-81BD-399A-E72D8EEA459E}"/>
          </ac:spMkLst>
        </pc:spChg>
        <pc:spChg chg="add mod">
          <ac:chgData name="Slag, Donovan M." userId="22fde802-a823-4753-b4c2-1c23303c8565" providerId="ADAL" clId="{D3B3198E-D367-4EE2-A664-36D983B7F28F}" dt="2026-08-21T17:48:20.037" v="1215" actId="207"/>
          <ac:spMkLst>
            <pc:docMk/>
            <pc:sldMk cId="1432572936" sldId="282"/>
            <ac:spMk id="12" creationId="{C7B1B737-3BED-60FE-D7D6-0DB1F6370143}"/>
          </ac:spMkLst>
        </pc:spChg>
        <pc:spChg chg="mod">
          <ac:chgData name="Slag, Donovan M." userId="22fde802-a823-4753-b4c2-1c23303c8565" providerId="ADAL" clId="{D3B3198E-D367-4EE2-A664-36D983B7F28F}" dt="2026-08-21T17:48:17.633" v="1214" actId="207"/>
          <ac:spMkLst>
            <pc:docMk/>
            <pc:sldMk cId="1432572936" sldId="282"/>
            <ac:spMk id="13" creationId="{56FA413F-6F27-F822-ED51-7AED3C864E22}"/>
          </ac:spMkLst>
        </pc:spChg>
        <pc:graphicFrameChg chg="modGraphic">
          <ac:chgData name="Slag, Donovan M." userId="22fde802-a823-4753-b4c2-1c23303c8565" providerId="ADAL" clId="{D3B3198E-D367-4EE2-A664-36D983B7F28F}" dt="2026-08-21T17:48:23.531" v="1216" actId="207"/>
          <ac:graphicFrameMkLst>
            <pc:docMk/>
            <pc:sldMk cId="1432572936" sldId="282"/>
            <ac:graphicFrameMk id="2" creationId="{D9ECBFC3-9A78-C25D-1DCD-8428912EE392}"/>
          </ac:graphicFrameMkLst>
        </pc:graphicFrameChg>
      </pc:sldChg>
      <pc:sldChg chg="addSp delSp modSp add mod setBg">
        <pc:chgData name="Slag, Donovan M." userId="22fde802-a823-4753-b4c2-1c23303c8565" providerId="ADAL" clId="{D3B3198E-D367-4EE2-A664-36D983B7F28F}" dt="2026-08-31T19:37:00.039" v="3294" actId="14100"/>
        <pc:sldMkLst>
          <pc:docMk/>
          <pc:sldMk cId="335595726" sldId="283"/>
        </pc:sldMkLst>
        <pc:spChg chg="mod">
          <ac:chgData name="Slag, Donovan M." userId="22fde802-a823-4753-b4c2-1c23303c8565" providerId="ADAL" clId="{D3B3198E-D367-4EE2-A664-36D983B7F28F}" dt="2026-08-21T17:49:45.804" v="1233" actId="207"/>
          <ac:spMkLst>
            <pc:docMk/>
            <pc:sldMk cId="335595726" sldId="283"/>
            <ac:spMk id="4" creationId="{A27701C8-DF25-F173-AB64-A255E1431859}"/>
          </ac:spMkLst>
        </pc:spChg>
        <pc:spChg chg="add mod">
          <ac:chgData name="Slag, Donovan M." userId="22fde802-a823-4753-b4c2-1c23303c8565" providerId="ADAL" clId="{D3B3198E-D367-4EE2-A664-36D983B7F28F}" dt="2026-08-21T17:07:41.842" v="1177" actId="14100"/>
          <ac:spMkLst>
            <pc:docMk/>
            <pc:sldMk cId="335595726" sldId="283"/>
            <ac:spMk id="6" creationId="{48768F9B-EC66-2140-0882-8D1A97A7E900}"/>
          </ac:spMkLst>
        </pc:spChg>
        <pc:spChg chg="add mod">
          <ac:chgData name="Slag, Donovan M." userId="22fde802-a823-4753-b4c2-1c23303c8565" providerId="ADAL" clId="{D3B3198E-D367-4EE2-A664-36D983B7F28F}" dt="2026-08-31T19:36:16.072" v="3293" actId="1076"/>
          <ac:spMkLst>
            <pc:docMk/>
            <pc:sldMk cId="335595726" sldId="283"/>
            <ac:spMk id="7" creationId="{EA6F93BB-CE20-3951-468D-CBF22FFCFA0C}"/>
          </ac:spMkLst>
        </pc:spChg>
        <pc:spChg chg="add mod">
          <ac:chgData name="Slag, Donovan M." userId="22fde802-a823-4753-b4c2-1c23303c8565" providerId="ADAL" clId="{D3B3198E-D367-4EE2-A664-36D983B7F28F}" dt="2026-08-21T17:49:54.714" v="1235" actId="207"/>
          <ac:spMkLst>
            <pc:docMk/>
            <pc:sldMk cId="335595726" sldId="283"/>
            <ac:spMk id="8" creationId="{B6EDE45C-F76E-6E96-8005-6F0BAF61DC74}"/>
          </ac:spMkLst>
        </pc:spChg>
        <pc:spChg chg="add">
          <ac:chgData name="Slag, Donovan M." userId="22fde802-a823-4753-b4c2-1c23303c8565" providerId="ADAL" clId="{D3B3198E-D367-4EE2-A664-36D983B7F28F}" dt="2026-08-21T17:03:37.688" v="1109" actId="22"/>
          <ac:spMkLst>
            <pc:docMk/>
            <pc:sldMk cId="335595726" sldId="283"/>
            <ac:spMk id="11" creationId="{62288A85-3F58-D6D5-4B39-5764EDA3FD6D}"/>
          </ac:spMkLst>
        </pc:spChg>
        <pc:spChg chg="add mod">
          <ac:chgData name="Slag, Donovan M." userId="22fde802-a823-4753-b4c2-1c23303c8565" providerId="ADAL" clId="{D3B3198E-D367-4EE2-A664-36D983B7F28F}" dt="2026-08-21T17:49:57.674" v="1236" actId="207"/>
          <ac:spMkLst>
            <pc:docMk/>
            <pc:sldMk cId="335595726" sldId="283"/>
            <ac:spMk id="13" creationId="{B7216A31-4562-654F-2165-B157C0E5244B}"/>
          </ac:spMkLst>
        </pc:spChg>
        <pc:spChg chg="add">
          <ac:chgData name="Slag, Donovan M." userId="22fde802-a823-4753-b4c2-1c23303c8565" providerId="ADAL" clId="{D3B3198E-D367-4EE2-A664-36D983B7F28F}" dt="2026-08-21T17:03:37.688" v="1109" actId="22"/>
          <ac:spMkLst>
            <pc:docMk/>
            <pc:sldMk cId="335595726" sldId="283"/>
            <ac:spMk id="15" creationId="{620FD67B-154A-A49B-7F0F-B0A57DE98484}"/>
          </ac:spMkLst>
        </pc:spChg>
        <pc:spChg chg="add mod">
          <ac:chgData name="Slag, Donovan M." userId="22fde802-a823-4753-b4c2-1c23303c8565" providerId="ADAL" clId="{D3B3198E-D367-4EE2-A664-36D983B7F28F}" dt="2026-08-21T17:49:59.944" v="1237" actId="207"/>
          <ac:spMkLst>
            <pc:docMk/>
            <pc:sldMk cId="335595726" sldId="283"/>
            <ac:spMk id="17" creationId="{14BC634A-ECD0-5FCF-FF59-AC5E550105C6}"/>
          </ac:spMkLst>
        </pc:spChg>
        <pc:spChg chg="add mod ord">
          <ac:chgData name="Slag, Donovan M." userId="22fde802-a823-4753-b4c2-1c23303c8565" providerId="ADAL" clId="{D3B3198E-D367-4EE2-A664-36D983B7F28F}" dt="2026-08-31T19:37:00.039" v="3294" actId="14100"/>
          <ac:spMkLst>
            <pc:docMk/>
            <pc:sldMk cId="335595726" sldId="283"/>
            <ac:spMk id="18" creationId="{8267B9B0-21FA-B89B-2CF9-275565EA2C5C}"/>
          </ac:spMkLst>
        </pc:spChg>
        <pc:spChg chg="add mod">
          <ac:chgData name="Slag, Donovan M." userId="22fde802-a823-4753-b4c2-1c23303c8565" providerId="ADAL" clId="{D3B3198E-D367-4EE2-A664-36D983B7F28F}" dt="2026-08-21T18:59:14.418" v="1960" actId="6549"/>
          <ac:spMkLst>
            <pc:docMk/>
            <pc:sldMk cId="335595726" sldId="283"/>
            <ac:spMk id="20" creationId="{50D44A12-8266-7434-B49D-AD5257EFB543}"/>
          </ac:spMkLst>
        </pc:spChg>
        <pc:graphicFrameChg chg="mod modGraphic">
          <ac:chgData name="Slag, Donovan M." userId="22fde802-a823-4753-b4c2-1c23303c8565" providerId="ADAL" clId="{D3B3198E-D367-4EE2-A664-36D983B7F28F}" dt="2026-08-31T14:25:03.748" v="3218" actId="20577"/>
          <ac:graphicFrameMkLst>
            <pc:docMk/>
            <pc:sldMk cId="335595726" sldId="283"/>
            <ac:graphicFrameMk id="2" creationId="{DF0F56B9-ADCE-0630-9EA3-78F4BA5D9DCC}"/>
          </ac:graphicFrameMkLst>
        </pc:graphicFrameChg>
      </pc:sldChg>
      <pc:sldChg chg="addSp delSp modSp add mod setBg">
        <pc:chgData name="Slag, Donovan M." userId="22fde802-a823-4753-b4c2-1c23303c8565" providerId="ADAL" clId="{D3B3198E-D367-4EE2-A664-36D983B7F28F}" dt="2026-08-21T18:32:22.603" v="1599" actId="14861"/>
        <pc:sldMkLst>
          <pc:docMk/>
          <pc:sldMk cId="432571136" sldId="284"/>
        </pc:sldMkLst>
        <pc:picChg chg="add mod">
          <ac:chgData name="Slag, Donovan M." userId="22fde802-a823-4753-b4c2-1c23303c8565" providerId="ADAL" clId="{D3B3198E-D367-4EE2-A664-36D983B7F28F}" dt="2026-08-21T18:32:22.603" v="1599" actId="14861"/>
          <ac:picMkLst>
            <pc:docMk/>
            <pc:sldMk cId="432571136" sldId="284"/>
            <ac:picMk id="4" creationId="{10342CF5-ED1C-FF09-B99C-763B391E4547}"/>
          </ac:picMkLst>
        </pc:picChg>
      </pc:sldChg>
      <pc:sldChg chg="addSp modSp add mod">
        <pc:chgData name="Slag, Donovan M." userId="22fde802-a823-4753-b4c2-1c23303c8565" providerId="ADAL" clId="{D3B3198E-D367-4EE2-A664-36D983B7F28F}" dt="2026-08-28T20:11:01.970" v="2925" actId="20577"/>
        <pc:sldMkLst>
          <pc:docMk/>
          <pc:sldMk cId="769937662" sldId="286"/>
        </pc:sldMkLst>
        <pc:spChg chg="add mod">
          <ac:chgData name="Slag, Donovan M." userId="22fde802-a823-4753-b4c2-1c23303c8565" providerId="ADAL" clId="{D3B3198E-D367-4EE2-A664-36D983B7F28F}" dt="2026-08-28T20:11:01.970" v="2925" actId="20577"/>
          <ac:spMkLst>
            <pc:docMk/>
            <pc:sldMk cId="769937662" sldId="286"/>
            <ac:spMk id="3" creationId="{39C3A624-7DDB-829F-1CDB-A9159E5A0881}"/>
          </ac:spMkLst>
        </pc:spChg>
        <pc:picChg chg="mod">
          <ac:chgData name="Slag, Donovan M." userId="22fde802-a823-4753-b4c2-1c23303c8565" providerId="ADAL" clId="{D3B3198E-D367-4EE2-A664-36D983B7F28F}" dt="2026-08-21T18:33:01.898" v="1648" actId="29295"/>
          <ac:picMkLst>
            <pc:docMk/>
            <pc:sldMk cId="769937662" sldId="286"/>
            <ac:picMk id="4" creationId="{41B57FE3-8CB9-186B-AA5C-14AB0573F68D}"/>
          </ac:picMkLst>
        </pc:picChg>
      </pc:sldChg>
      <pc:sldChg chg="addSp delSp add mod ord">
        <pc:chgData name="Slag, Donovan M." userId="22fde802-a823-4753-b4c2-1c23303c8565" providerId="ADAL" clId="{D3B3198E-D367-4EE2-A664-36D983B7F28F}" dt="2026-08-31T19:11:32.959" v="3227"/>
        <pc:sldMkLst>
          <pc:docMk/>
          <pc:sldMk cId="1882590943" sldId="287"/>
        </pc:sldMkLst>
        <pc:picChg chg="add">
          <ac:chgData name="Slag, Donovan M." userId="22fde802-a823-4753-b4c2-1c23303c8565" providerId="ADAL" clId="{D3B3198E-D367-4EE2-A664-36D983B7F28F}" dt="2026-08-21T19:28:13.109" v="1964" actId="22"/>
          <ac:picMkLst>
            <pc:docMk/>
            <pc:sldMk cId="1882590943" sldId="287"/>
            <ac:picMk id="5" creationId="{C6B7D007-99FA-326F-0D18-DB08C9BB8FA5}"/>
          </ac:picMkLst>
        </pc:picChg>
      </pc:sldChg>
      <pc:sldChg chg="addSp delSp modSp add mod ord">
        <pc:chgData name="Slag, Donovan M." userId="22fde802-a823-4753-b4c2-1c23303c8565" providerId="ADAL" clId="{D3B3198E-D367-4EE2-A664-36D983B7F28F}" dt="2026-08-31T19:12:48.789" v="3258" actId="478"/>
        <pc:sldMkLst>
          <pc:docMk/>
          <pc:sldMk cId="1413002214" sldId="288"/>
        </pc:sldMkLst>
        <pc:spChg chg="add del mod">
          <ac:chgData name="Slag, Donovan M." userId="22fde802-a823-4753-b4c2-1c23303c8565" providerId="ADAL" clId="{D3B3198E-D367-4EE2-A664-36D983B7F28F}" dt="2026-08-31T19:12:41.807" v="3254" actId="478"/>
          <ac:spMkLst>
            <pc:docMk/>
            <pc:sldMk cId="1413002214" sldId="288"/>
            <ac:spMk id="6" creationId="{4DD5A87D-287E-880F-0539-413287EF3621}"/>
          </ac:spMkLst>
        </pc:spChg>
        <pc:spChg chg="add mod">
          <ac:chgData name="Slag, Donovan M." userId="22fde802-a823-4753-b4c2-1c23303c8565" providerId="ADAL" clId="{D3B3198E-D367-4EE2-A664-36D983B7F28F}" dt="2026-08-31T19:12:05.578" v="3250" actId="207"/>
          <ac:spMkLst>
            <pc:docMk/>
            <pc:sldMk cId="1413002214" sldId="288"/>
            <ac:spMk id="7" creationId="{F66E641B-AACF-DD06-26A8-40B10D0525D9}"/>
          </ac:spMkLst>
        </pc:spChg>
        <pc:spChg chg="add del mod">
          <ac:chgData name="Slag, Donovan M." userId="22fde802-a823-4753-b4c2-1c23303c8565" providerId="ADAL" clId="{D3B3198E-D367-4EE2-A664-36D983B7F28F}" dt="2026-08-31T19:12:43.460" v="3255" actId="478"/>
          <ac:spMkLst>
            <pc:docMk/>
            <pc:sldMk cId="1413002214" sldId="288"/>
            <ac:spMk id="8" creationId="{1DC51D36-87A0-C008-1D87-A308FA43E384}"/>
          </ac:spMkLst>
        </pc:spChg>
        <pc:spChg chg="add del mod">
          <ac:chgData name="Slag, Donovan M." userId="22fde802-a823-4753-b4c2-1c23303c8565" providerId="ADAL" clId="{D3B3198E-D367-4EE2-A664-36D983B7F28F}" dt="2026-08-31T19:12:40.260" v="3253" actId="478"/>
          <ac:spMkLst>
            <pc:docMk/>
            <pc:sldMk cId="1413002214" sldId="288"/>
            <ac:spMk id="10" creationId="{6FB78BD3-298B-5818-F19E-B48DA698C96A}"/>
          </ac:spMkLst>
        </pc:spChg>
        <pc:spChg chg="add del mod">
          <ac:chgData name="Slag, Donovan M." userId="22fde802-a823-4753-b4c2-1c23303c8565" providerId="ADAL" clId="{D3B3198E-D367-4EE2-A664-36D983B7F28F}" dt="2026-08-31T19:12:37.792" v="3252" actId="478"/>
          <ac:spMkLst>
            <pc:docMk/>
            <pc:sldMk cId="1413002214" sldId="288"/>
            <ac:spMk id="12" creationId="{35884AF7-E25F-E2CC-7351-C40DDBE67A41}"/>
          </ac:spMkLst>
        </pc:spChg>
        <pc:spChg chg="add del mod">
          <ac:chgData name="Slag, Donovan M." userId="22fde802-a823-4753-b4c2-1c23303c8565" providerId="ADAL" clId="{D3B3198E-D367-4EE2-A664-36D983B7F28F}" dt="2026-08-31T19:12:48.789" v="3258" actId="478"/>
          <ac:spMkLst>
            <pc:docMk/>
            <pc:sldMk cId="1413002214" sldId="288"/>
            <ac:spMk id="14" creationId="{F643DF80-CF89-1369-EF4A-9814CBCA6129}"/>
          </ac:spMkLst>
        </pc:spChg>
        <pc:picChg chg="add del">
          <ac:chgData name="Slag, Donovan M." userId="22fde802-a823-4753-b4c2-1c23303c8565" providerId="ADAL" clId="{D3B3198E-D367-4EE2-A664-36D983B7F28F}" dt="2026-08-31T19:12:46.764" v="3257" actId="478"/>
          <ac:picMkLst>
            <pc:docMk/>
            <pc:sldMk cId="1413002214" sldId="288"/>
            <ac:picMk id="3" creationId="{4080ABF2-05BF-1CAF-0678-3EE1F34C4987}"/>
          </ac:picMkLst>
        </pc:picChg>
        <pc:picChg chg="del">
          <ac:chgData name="Slag, Donovan M." userId="22fde802-a823-4753-b4c2-1c23303c8565" providerId="ADAL" clId="{D3B3198E-D367-4EE2-A664-36D983B7F28F}" dt="2026-08-31T19:11:25.730" v="3225" actId="478"/>
          <ac:picMkLst>
            <pc:docMk/>
            <pc:sldMk cId="1413002214" sldId="288"/>
            <ac:picMk id="5" creationId="{442A9FFB-0643-0983-21BD-CD43F25DD711}"/>
          </ac:picMkLst>
        </pc:picChg>
      </pc:sldChg>
      <pc:sldChg chg="addSp delSp modSp new mod ord setBg">
        <pc:chgData name="Slag, Donovan M." userId="22fde802-a823-4753-b4c2-1c23303c8565" providerId="ADAL" clId="{D3B3198E-D367-4EE2-A664-36D983B7F28F}" dt="2026-08-24T13:11:54.850" v="2512" actId="1076"/>
        <pc:sldMkLst>
          <pc:docMk/>
          <pc:sldMk cId="3234874090" sldId="289"/>
        </pc:sldMkLst>
        <pc:spChg chg="add mod">
          <ac:chgData name="Slag, Donovan M." userId="22fde802-a823-4753-b4c2-1c23303c8565" providerId="ADAL" clId="{D3B3198E-D367-4EE2-A664-36D983B7F28F}" dt="2026-08-21T20:58:20.937" v="2335" actId="20577"/>
          <ac:spMkLst>
            <pc:docMk/>
            <pc:sldMk cId="3234874090" sldId="289"/>
            <ac:spMk id="3" creationId="{9CA62BF6-A508-24EF-7796-4115DADE39F3}"/>
          </ac:spMkLst>
        </pc:spChg>
        <pc:picChg chg="add mod">
          <ac:chgData name="Slag, Donovan M." userId="22fde802-a823-4753-b4c2-1c23303c8565" providerId="ADAL" clId="{D3B3198E-D367-4EE2-A664-36D983B7F28F}" dt="2026-08-21T20:58:56.618" v="2338" actId="1076"/>
          <ac:picMkLst>
            <pc:docMk/>
            <pc:sldMk cId="3234874090" sldId="289"/>
            <ac:picMk id="4" creationId="{5548F0D8-DDAC-A9C7-57FE-6FAE440EDB34}"/>
          </ac:picMkLst>
        </pc:picChg>
        <pc:picChg chg="add mod">
          <ac:chgData name="Slag, Donovan M." userId="22fde802-a823-4753-b4c2-1c23303c8565" providerId="ADAL" clId="{D3B3198E-D367-4EE2-A664-36D983B7F28F}" dt="2026-08-24T13:10:05.168" v="2493" actId="1076"/>
          <ac:picMkLst>
            <pc:docMk/>
            <pc:sldMk cId="3234874090" sldId="289"/>
            <ac:picMk id="5" creationId="{F26B2036-1B34-021A-8BED-5EEDEDECE1F1}"/>
          </ac:picMkLst>
        </pc:picChg>
        <pc:picChg chg="add mod">
          <ac:chgData name="Slag, Donovan M." userId="22fde802-a823-4753-b4c2-1c23303c8565" providerId="ADAL" clId="{D3B3198E-D367-4EE2-A664-36D983B7F28F}" dt="2026-08-24T13:10:03.816" v="2492" actId="1076"/>
          <ac:picMkLst>
            <pc:docMk/>
            <pc:sldMk cId="3234874090" sldId="289"/>
            <ac:picMk id="7" creationId="{D61278FB-F549-D3AD-7B6C-C9948C35F59D}"/>
          </ac:picMkLst>
        </pc:picChg>
        <pc:picChg chg="add mod">
          <ac:chgData name="Slag, Donovan M." userId="22fde802-a823-4753-b4c2-1c23303c8565" providerId="ADAL" clId="{D3B3198E-D367-4EE2-A664-36D983B7F28F}" dt="2026-08-21T20:47:41.465" v="2281" actId="1076"/>
          <ac:picMkLst>
            <pc:docMk/>
            <pc:sldMk cId="3234874090" sldId="289"/>
            <ac:picMk id="9" creationId="{B0692157-C77B-EE04-9EB7-AF1A8836A790}"/>
          </ac:picMkLst>
        </pc:picChg>
        <pc:picChg chg="add mod">
          <ac:chgData name="Slag, Donovan M." userId="22fde802-a823-4753-b4c2-1c23303c8565" providerId="ADAL" clId="{D3B3198E-D367-4EE2-A664-36D983B7F28F}" dt="2026-08-24T13:11:54.850" v="2512" actId="1076"/>
          <ac:picMkLst>
            <pc:docMk/>
            <pc:sldMk cId="3234874090" sldId="289"/>
            <ac:picMk id="10" creationId="{F9FAC135-0683-7374-D3DC-0332EA012443}"/>
          </ac:picMkLst>
        </pc:picChg>
        <pc:picChg chg="add mod">
          <ac:chgData name="Slag, Donovan M." userId="22fde802-a823-4753-b4c2-1c23303c8565" providerId="ADAL" clId="{D3B3198E-D367-4EE2-A664-36D983B7F28F}" dt="2026-08-21T20:57:54.491" v="2331" actId="1076"/>
          <ac:picMkLst>
            <pc:docMk/>
            <pc:sldMk cId="3234874090" sldId="289"/>
            <ac:picMk id="11" creationId="{79FAD257-8A92-B564-2C77-85FD955EB433}"/>
          </ac:picMkLst>
        </pc:picChg>
        <pc:picChg chg="add mod">
          <ac:chgData name="Slag, Donovan M." userId="22fde802-a823-4753-b4c2-1c23303c8565" providerId="ADAL" clId="{D3B3198E-D367-4EE2-A664-36D983B7F28F}" dt="2026-08-24T13:11:53.072" v="2511" actId="1076"/>
          <ac:picMkLst>
            <pc:docMk/>
            <pc:sldMk cId="3234874090" sldId="289"/>
            <ac:picMk id="14" creationId="{2AFFCE35-3398-3EB1-1B7B-89AA68F6D94A}"/>
          </ac:picMkLst>
        </pc:picChg>
      </pc:sldChg>
      <pc:sldChg chg="addSp modSp add mod">
        <pc:chgData name="Slag, Donovan M." userId="22fde802-a823-4753-b4c2-1c23303c8565" providerId="ADAL" clId="{D3B3198E-D367-4EE2-A664-36D983B7F28F}" dt="2026-08-28T20:14:20.626" v="3015" actId="20577"/>
        <pc:sldMkLst>
          <pc:docMk/>
          <pc:sldMk cId="1799379998" sldId="290"/>
        </pc:sldMkLst>
        <pc:spChg chg="add mod">
          <ac:chgData name="Slag, Donovan M." userId="22fde802-a823-4753-b4c2-1c23303c8565" providerId="ADAL" clId="{D3B3198E-D367-4EE2-A664-36D983B7F28F}" dt="2026-08-28T20:14:20.626" v="3015" actId="20577"/>
          <ac:spMkLst>
            <pc:docMk/>
            <pc:sldMk cId="1799379998" sldId="290"/>
            <ac:spMk id="3" creationId="{250969F1-2F74-A7BE-E4AA-D4CBAF705A26}"/>
          </ac:spMkLst>
        </pc:spChg>
      </pc:sldChg>
      <pc:sldChg chg="modSp add mod ord">
        <pc:chgData name="Slag, Donovan M." userId="22fde802-a823-4753-b4c2-1c23303c8565" providerId="ADAL" clId="{D3B3198E-D367-4EE2-A664-36D983B7F28F}" dt="2026-08-31T19:28:13.864" v="3262" actId="14100"/>
        <pc:sldMkLst>
          <pc:docMk/>
          <pc:sldMk cId="3119867959" sldId="291"/>
        </pc:sldMkLst>
        <pc:spChg chg="mod">
          <ac:chgData name="Slag, Donovan M." userId="22fde802-a823-4753-b4c2-1c23303c8565" providerId="ADAL" clId="{D3B3198E-D367-4EE2-A664-36D983B7F28F}" dt="2026-08-31T19:28:13.864" v="3262" actId="14100"/>
          <ac:spMkLst>
            <pc:docMk/>
            <pc:sldMk cId="3119867959" sldId="291"/>
            <ac:spMk id="3" creationId="{355C89DF-A400-A883-7A32-0F678864F2FA}"/>
          </ac:spMkLst>
        </pc:spChg>
      </pc:sldChg>
      <pc:sldChg chg="addSp modSp new mod">
        <pc:chgData name="Slag, Donovan M." userId="22fde802-a823-4753-b4c2-1c23303c8565" providerId="ADAL" clId="{D3B3198E-D367-4EE2-A664-36D983B7F28F}" dt="2026-08-27T20:43:32.875" v="2662" actId="14100"/>
        <pc:sldMkLst>
          <pc:docMk/>
          <pc:sldMk cId="1844701806" sldId="292"/>
        </pc:sldMkLst>
        <pc:picChg chg="add mod modCrop">
          <ac:chgData name="Slag, Donovan M." userId="22fde802-a823-4753-b4c2-1c23303c8565" providerId="ADAL" clId="{D3B3198E-D367-4EE2-A664-36D983B7F28F}" dt="2026-08-27T20:43:32.875" v="2662" actId="14100"/>
          <ac:picMkLst>
            <pc:docMk/>
            <pc:sldMk cId="1844701806" sldId="292"/>
            <ac:picMk id="3" creationId="{91C5D4E5-316A-452D-C5F7-582F6C957188}"/>
          </ac:picMkLst>
        </pc:picChg>
      </pc:sldChg>
      <pc:sldChg chg="addSp modSp add mod ord">
        <pc:chgData name="Slag, Donovan M." userId="22fde802-a823-4753-b4c2-1c23303c8565" providerId="ADAL" clId="{D3B3198E-D367-4EE2-A664-36D983B7F28F}" dt="2026-08-31T19:18:50.044" v="3260"/>
        <pc:sldMkLst>
          <pc:docMk/>
          <pc:sldMk cId="224085197" sldId="293"/>
        </pc:sldMkLst>
        <pc:spChg chg="add mod">
          <ac:chgData name="Slag, Donovan M." userId="22fde802-a823-4753-b4c2-1c23303c8565" providerId="ADAL" clId="{D3B3198E-D367-4EE2-A664-36D983B7F28F}" dt="2026-08-27T20:47:01.394" v="2705" actId="692"/>
          <ac:spMkLst>
            <pc:docMk/>
            <pc:sldMk cId="224085197" sldId="293"/>
            <ac:spMk id="2" creationId="{E8E8DAF6-7988-9C6D-F057-3BF8D53427F9}"/>
          </ac:spMkLst>
        </pc:spChg>
        <pc:spChg chg="add mod">
          <ac:chgData name="Slag, Donovan M." userId="22fde802-a823-4753-b4c2-1c23303c8565" providerId="ADAL" clId="{D3B3198E-D367-4EE2-A664-36D983B7F28F}" dt="2026-08-27T20:46:56.586" v="2704" actId="1076"/>
          <ac:spMkLst>
            <pc:docMk/>
            <pc:sldMk cId="224085197" sldId="293"/>
            <ac:spMk id="6" creationId="{F319984C-A554-BBC9-2A43-95F44EE61290}"/>
          </ac:spMkLst>
        </pc:spChg>
      </pc:sldChg>
      <pc:sldChg chg="addSp modSp new mod setBg">
        <pc:chgData name="Slag, Donovan M." userId="22fde802-a823-4753-b4c2-1c23303c8565" providerId="ADAL" clId="{D3B3198E-D367-4EE2-A664-36D983B7F28F}" dt="2026-08-28T20:15:10.141" v="3055" actId="1076"/>
        <pc:sldMkLst>
          <pc:docMk/>
          <pc:sldMk cId="724743275" sldId="294"/>
        </pc:sldMkLst>
        <pc:spChg chg="add mod">
          <ac:chgData name="Slag, Donovan M." userId="22fde802-a823-4753-b4c2-1c23303c8565" providerId="ADAL" clId="{D3B3198E-D367-4EE2-A664-36D983B7F28F}" dt="2026-08-28T20:15:10.141" v="3055" actId="1076"/>
          <ac:spMkLst>
            <pc:docMk/>
            <pc:sldMk cId="724743275" sldId="294"/>
            <ac:spMk id="7" creationId="{8A77188E-0751-F4BC-D81C-284A7C32E0D7}"/>
          </ac:spMkLst>
        </pc:spChg>
        <pc:picChg chg="add mod">
          <ac:chgData name="Slag, Donovan M." userId="22fde802-a823-4753-b4c2-1c23303c8565" providerId="ADAL" clId="{D3B3198E-D367-4EE2-A664-36D983B7F28F}" dt="2026-08-28T20:12:45.543" v="2928" actId="1076"/>
          <ac:picMkLst>
            <pc:docMk/>
            <pc:sldMk cId="724743275" sldId="294"/>
            <ac:picMk id="3" creationId="{694C515C-F271-A6B8-900A-BB3D52B03589}"/>
          </ac:picMkLst>
        </pc:picChg>
        <pc:picChg chg="add mod">
          <ac:chgData name="Slag, Donovan M." userId="22fde802-a823-4753-b4c2-1c23303c8565" providerId="ADAL" clId="{D3B3198E-D367-4EE2-A664-36D983B7F28F}" dt="2026-08-28T20:13:22.166" v="2935" actId="14100"/>
          <ac:picMkLst>
            <pc:docMk/>
            <pc:sldMk cId="724743275" sldId="294"/>
            <ac:picMk id="5" creationId="{61071434-A7AD-E4F3-F456-E88ADD6A5BE8}"/>
          </ac:picMkLst>
        </pc:picChg>
      </pc:sldChg>
      <pc:sldChg chg="add">
        <pc:chgData name="Slag, Donovan M." userId="22fde802-a823-4753-b4c2-1c23303c8565" providerId="ADAL" clId="{D3B3198E-D367-4EE2-A664-36D983B7F28F}" dt="2026-08-31T19:12:27.226" v="3251" actId="2890"/>
        <pc:sldMkLst>
          <pc:docMk/>
          <pc:sldMk cId="2657066179" sldId="29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8DDDF3-CB35-4799-9E19-BE4A2AF7BA27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63745E-25D6-4520-BB22-71126F67D602}">
      <dgm:prSet phldrT="[Text]" phldr="0"/>
      <dgm:spPr/>
      <dgm:t>
        <a:bodyPr/>
        <a:lstStyle/>
        <a:p>
          <a:r>
            <a:rPr lang="en-US" dirty="0"/>
            <a:t>County</a:t>
          </a:r>
        </a:p>
      </dgm:t>
    </dgm:pt>
    <dgm:pt modelId="{7EE2493F-37B3-4A4A-B8CE-1AB756EF6408}" type="parTrans" cxnId="{62CF9371-1A75-4C3D-AD5C-8197D8CD1036}">
      <dgm:prSet/>
      <dgm:spPr/>
      <dgm:t>
        <a:bodyPr/>
        <a:lstStyle/>
        <a:p>
          <a:endParaRPr lang="en-US"/>
        </a:p>
      </dgm:t>
    </dgm:pt>
    <dgm:pt modelId="{2F0F6562-34DF-408D-B242-95E6132257EC}" type="sibTrans" cxnId="{62CF9371-1A75-4C3D-AD5C-8197D8CD1036}">
      <dgm:prSet/>
      <dgm:spPr/>
      <dgm:t>
        <a:bodyPr/>
        <a:lstStyle/>
        <a:p>
          <a:endParaRPr lang="en-US"/>
        </a:p>
      </dgm:t>
    </dgm:pt>
    <dgm:pt modelId="{CAF73602-36AF-40F1-B0CA-2BDA40F8AACE}">
      <dgm:prSet phldrT="[Text]" phldr="0"/>
      <dgm:spPr/>
      <dgm:t>
        <a:bodyPr/>
        <a:lstStyle/>
        <a:p>
          <a:r>
            <a:rPr lang="en-US" dirty="0"/>
            <a:t>City</a:t>
          </a:r>
        </a:p>
      </dgm:t>
    </dgm:pt>
    <dgm:pt modelId="{D4BF46D1-D7A4-4A1A-B79C-223A5376C636}" type="parTrans" cxnId="{A553004D-3353-45FC-857E-45357B3D5483}">
      <dgm:prSet/>
      <dgm:spPr/>
      <dgm:t>
        <a:bodyPr/>
        <a:lstStyle/>
        <a:p>
          <a:endParaRPr lang="en-US"/>
        </a:p>
      </dgm:t>
    </dgm:pt>
    <dgm:pt modelId="{99B971DF-5129-4752-BEAF-173F42867CAD}" type="sibTrans" cxnId="{A553004D-3353-45FC-857E-45357B3D5483}">
      <dgm:prSet/>
      <dgm:spPr/>
      <dgm:t>
        <a:bodyPr/>
        <a:lstStyle/>
        <a:p>
          <a:endParaRPr lang="en-US"/>
        </a:p>
      </dgm:t>
    </dgm:pt>
    <dgm:pt modelId="{437E162D-46C8-43D6-B62C-0BE06FB7C14B}">
      <dgm:prSet phldrT="[Text]" phldr="0"/>
      <dgm:spPr/>
      <dgm:t>
        <a:bodyPr/>
        <a:lstStyle/>
        <a:p>
          <a:r>
            <a:rPr lang="en-US" dirty="0"/>
            <a:t>Consultants</a:t>
          </a:r>
        </a:p>
      </dgm:t>
    </dgm:pt>
    <dgm:pt modelId="{AB37E437-4AA5-4524-9BD1-BCD38587568E}" type="parTrans" cxnId="{22BBEDF2-4B82-4ABF-88E4-0F62DE87D631}">
      <dgm:prSet/>
      <dgm:spPr/>
      <dgm:t>
        <a:bodyPr/>
        <a:lstStyle/>
        <a:p>
          <a:endParaRPr lang="en-US"/>
        </a:p>
      </dgm:t>
    </dgm:pt>
    <dgm:pt modelId="{E76980A6-CD95-4673-8965-554BFE7B9D04}" type="sibTrans" cxnId="{22BBEDF2-4B82-4ABF-88E4-0F62DE87D631}">
      <dgm:prSet/>
      <dgm:spPr/>
      <dgm:t>
        <a:bodyPr/>
        <a:lstStyle/>
        <a:p>
          <a:endParaRPr lang="en-US"/>
        </a:p>
      </dgm:t>
    </dgm:pt>
    <dgm:pt modelId="{0FABD880-C358-4D73-AAB7-3A13FE75D04A}">
      <dgm:prSet phldrT="[Text]" phldr="0"/>
      <dgm:spPr/>
      <dgm:t>
        <a:bodyPr/>
        <a:lstStyle/>
        <a:p>
          <a:r>
            <a:rPr lang="en-US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gm:t>
    </dgm:pt>
    <dgm:pt modelId="{681BCE13-F942-4289-8E99-A4CB4B2196C1}" type="parTrans" cxnId="{655C348B-60C2-41F4-9A73-8A70ED6FCA3A}">
      <dgm:prSet/>
      <dgm:spPr/>
      <dgm:t>
        <a:bodyPr/>
        <a:lstStyle/>
        <a:p>
          <a:endParaRPr lang="en-US"/>
        </a:p>
      </dgm:t>
    </dgm:pt>
    <dgm:pt modelId="{84610D56-EB38-41D8-AC0F-5892485A1AA3}" type="sibTrans" cxnId="{655C348B-60C2-41F4-9A73-8A70ED6FCA3A}">
      <dgm:prSet/>
      <dgm:spPr/>
      <dgm:t>
        <a:bodyPr/>
        <a:lstStyle/>
        <a:p>
          <a:endParaRPr lang="en-US"/>
        </a:p>
      </dgm:t>
    </dgm:pt>
    <dgm:pt modelId="{BF740B3C-409C-45CC-9E73-15DA98380B22}" type="pres">
      <dgm:prSet presAssocID="{CD8DDDF3-CB35-4799-9E19-BE4A2AF7BA27}" presName="Name0" presStyleCnt="0">
        <dgm:presLayoutVars>
          <dgm:chMax val="4"/>
          <dgm:resizeHandles val="exact"/>
        </dgm:presLayoutVars>
      </dgm:prSet>
      <dgm:spPr/>
    </dgm:pt>
    <dgm:pt modelId="{70EB441D-9AF8-4800-A538-F68F91842EFB}" type="pres">
      <dgm:prSet presAssocID="{CD8DDDF3-CB35-4799-9E19-BE4A2AF7BA27}" presName="ellipse" presStyleLbl="trBgShp" presStyleIdx="0" presStyleCnt="1"/>
      <dgm:spPr/>
    </dgm:pt>
    <dgm:pt modelId="{382A9F15-51BB-4267-95F2-A1E3E0653F60}" type="pres">
      <dgm:prSet presAssocID="{CD8DDDF3-CB35-4799-9E19-BE4A2AF7BA27}" presName="arrow1" presStyleLbl="fgShp" presStyleIdx="0" presStyleCnt="1"/>
      <dgm:spPr/>
    </dgm:pt>
    <dgm:pt modelId="{9AEF77CF-80FC-4EFD-A461-C5EE2BA25436}" type="pres">
      <dgm:prSet presAssocID="{CD8DDDF3-CB35-4799-9E19-BE4A2AF7BA27}" presName="rectangle" presStyleLbl="revTx" presStyleIdx="0" presStyleCnt="1">
        <dgm:presLayoutVars>
          <dgm:bulletEnabled val="1"/>
        </dgm:presLayoutVars>
      </dgm:prSet>
      <dgm:spPr/>
    </dgm:pt>
    <dgm:pt modelId="{D6B7172E-980B-4032-85B5-D172F6F60AC5}" type="pres">
      <dgm:prSet presAssocID="{CAF73602-36AF-40F1-B0CA-2BDA40F8AACE}" presName="item1" presStyleLbl="node1" presStyleIdx="0" presStyleCnt="3">
        <dgm:presLayoutVars>
          <dgm:bulletEnabled val="1"/>
        </dgm:presLayoutVars>
      </dgm:prSet>
      <dgm:spPr/>
    </dgm:pt>
    <dgm:pt modelId="{700C0792-DA0C-43EC-9807-E253F30E4D0B}" type="pres">
      <dgm:prSet presAssocID="{437E162D-46C8-43D6-B62C-0BE06FB7C14B}" presName="item2" presStyleLbl="node1" presStyleIdx="1" presStyleCnt="3">
        <dgm:presLayoutVars>
          <dgm:bulletEnabled val="1"/>
        </dgm:presLayoutVars>
      </dgm:prSet>
      <dgm:spPr/>
    </dgm:pt>
    <dgm:pt modelId="{D2158BC7-3A54-4487-A001-879BEDB07BB1}" type="pres">
      <dgm:prSet presAssocID="{0FABD880-C358-4D73-AAB7-3A13FE75D04A}" presName="item3" presStyleLbl="node1" presStyleIdx="2" presStyleCnt="3">
        <dgm:presLayoutVars>
          <dgm:bulletEnabled val="1"/>
        </dgm:presLayoutVars>
      </dgm:prSet>
      <dgm:spPr/>
    </dgm:pt>
    <dgm:pt modelId="{DD2A47F6-A14F-4885-B8E7-7E6ADFAE3852}" type="pres">
      <dgm:prSet presAssocID="{CD8DDDF3-CB35-4799-9E19-BE4A2AF7BA27}" presName="funnel" presStyleLbl="trAlignAcc1" presStyleIdx="0" presStyleCnt="1"/>
      <dgm:spPr/>
    </dgm:pt>
  </dgm:ptLst>
  <dgm:cxnLst>
    <dgm:cxn modelId="{D2A04E05-0E4E-4E3D-8B82-3C0C04FC144E}" type="presOf" srcId="{0FABD880-C358-4D73-AAB7-3A13FE75D04A}" destId="{9AEF77CF-80FC-4EFD-A461-C5EE2BA25436}" srcOrd="0" destOrd="0" presId="urn:microsoft.com/office/officeart/2005/8/layout/funnel1"/>
    <dgm:cxn modelId="{FBB2E518-C085-4CE0-99AE-5E4832AF78E9}" type="presOf" srcId="{CD8DDDF3-CB35-4799-9E19-BE4A2AF7BA27}" destId="{BF740B3C-409C-45CC-9E73-15DA98380B22}" srcOrd="0" destOrd="0" presId="urn:microsoft.com/office/officeart/2005/8/layout/funnel1"/>
    <dgm:cxn modelId="{4A29D45B-D13B-4D78-9721-51D3A3F11531}" type="presOf" srcId="{3663745E-25D6-4520-BB22-71126F67D602}" destId="{D2158BC7-3A54-4487-A001-879BEDB07BB1}" srcOrd="0" destOrd="0" presId="urn:microsoft.com/office/officeart/2005/8/layout/funnel1"/>
    <dgm:cxn modelId="{A553004D-3353-45FC-857E-45357B3D5483}" srcId="{CD8DDDF3-CB35-4799-9E19-BE4A2AF7BA27}" destId="{CAF73602-36AF-40F1-B0CA-2BDA40F8AACE}" srcOrd="1" destOrd="0" parTransId="{D4BF46D1-D7A4-4A1A-B79C-223A5376C636}" sibTransId="{99B971DF-5129-4752-BEAF-173F42867CAD}"/>
    <dgm:cxn modelId="{62CF9371-1A75-4C3D-AD5C-8197D8CD1036}" srcId="{CD8DDDF3-CB35-4799-9E19-BE4A2AF7BA27}" destId="{3663745E-25D6-4520-BB22-71126F67D602}" srcOrd="0" destOrd="0" parTransId="{7EE2493F-37B3-4A4A-B8CE-1AB756EF6408}" sibTransId="{2F0F6562-34DF-408D-B242-95E6132257EC}"/>
    <dgm:cxn modelId="{84999D57-3CEE-4EC9-9995-C8B548D7193D}" type="presOf" srcId="{CAF73602-36AF-40F1-B0CA-2BDA40F8AACE}" destId="{700C0792-DA0C-43EC-9807-E253F30E4D0B}" srcOrd="0" destOrd="0" presId="urn:microsoft.com/office/officeart/2005/8/layout/funnel1"/>
    <dgm:cxn modelId="{655C348B-60C2-41F4-9A73-8A70ED6FCA3A}" srcId="{CD8DDDF3-CB35-4799-9E19-BE4A2AF7BA27}" destId="{0FABD880-C358-4D73-AAB7-3A13FE75D04A}" srcOrd="3" destOrd="0" parTransId="{681BCE13-F942-4289-8E99-A4CB4B2196C1}" sibTransId="{84610D56-EB38-41D8-AC0F-5892485A1AA3}"/>
    <dgm:cxn modelId="{1838FDB4-9C25-4780-9331-9AD1E5F2846B}" type="presOf" srcId="{437E162D-46C8-43D6-B62C-0BE06FB7C14B}" destId="{D6B7172E-980B-4032-85B5-D172F6F60AC5}" srcOrd="0" destOrd="0" presId="urn:microsoft.com/office/officeart/2005/8/layout/funnel1"/>
    <dgm:cxn modelId="{22BBEDF2-4B82-4ABF-88E4-0F62DE87D631}" srcId="{CD8DDDF3-CB35-4799-9E19-BE4A2AF7BA27}" destId="{437E162D-46C8-43D6-B62C-0BE06FB7C14B}" srcOrd="2" destOrd="0" parTransId="{AB37E437-4AA5-4524-9BD1-BCD38587568E}" sibTransId="{E76980A6-CD95-4673-8965-554BFE7B9D04}"/>
    <dgm:cxn modelId="{CE6F7C82-19E9-4420-A704-2823E71E0F06}" type="presParOf" srcId="{BF740B3C-409C-45CC-9E73-15DA98380B22}" destId="{70EB441D-9AF8-4800-A538-F68F91842EFB}" srcOrd="0" destOrd="0" presId="urn:microsoft.com/office/officeart/2005/8/layout/funnel1"/>
    <dgm:cxn modelId="{8A2AD0C6-D12F-4CEF-8622-63EBCCB17F2A}" type="presParOf" srcId="{BF740B3C-409C-45CC-9E73-15DA98380B22}" destId="{382A9F15-51BB-4267-95F2-A1E3E0653F60}" srcOrd="1" destOrd="0" presId="urn:microsoft.com/office/officeart/2005/8/layout/funnel1"/>
    <dgm:cxn modelId="{BA5532CB-B068-4ECF-8BC8-E5330738BCEB}" type="presParOf" srcId="{BF740B3C-409C-45CC-9E73-15DA98380B22}" destId="{9AEF77CF-80FC-4EFD-A461-C5EE2BA25436}" srcOrd="2" destOrd="0" presId="urn:microsoft.com/office/officeart/2005/8/layout/funnel1"/>
    <dgm:cxn modelId="{9FC47B54-94F2-4E29-B1F8-46DEA4F5DE67}" type="presParOf" srcId="{BF740B3C-409C-45CC-9E73-15DA98380B22}" destId="{D6B7172E-980B-4032-85B5-D172F6F60AC5}" srcOrd="3" destOrd="0" presId="urn:microsoft.com/office/officeart/2005/8/layout/funnel1"/>
    <dgm:cxn modelId="{2C54EE82-6FFD-4FF9-91E2-3F8CC83FBB4B}" type="presParOf" srcId="{BF740B3C-409C-45CC-9E73-15DA98380B22}" destId="{700C0792-DA0C-43EC-9807-E253F30E4D0B}" srcOrd="4" destOrd="0" presId="urn:microsoft.com/office/officeart/2005/8/layout/funnel1"/>
    <dgm:cxn modelId="{BA6E6E65-573A-41DB-BF9A-6129DC1B2226}" type="presParOf" srcId="{BF740B3C-409C-45CC-9E73-15DA98380B22}" destId="{D2158BC7-3A54-4487-A001-879BEDB07BB1}" srcOrd="5" destOrd="0" presId="urn:microsoft.com/office/officeart/2005/8/layout/funnel1"/>
    <dgm:cxn modelId="{5203B8B4-CE02-4C35-B39B-406B76DDE575}" type="presParOf" srcId="{BF740B3C-409C-45CC-9E73-15DA98380B22}" destId="{DD2A47F6-A14F-4885-B8E7-7E6ADFAE385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8DDDF3-CB35-4799-9E19-BE4A2AF7BA27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63745E-25D6-4520-BB22-71126F67D602}">
      <dgm:prSet phldrT="[Text]" phldr="0"/>
      <dgm:spPr/>
      <dgm:t>
        <a:bodyPr/>
        <a:lstStyle/>
        <a:p>
          <a:r>
            <a:rPr lang="en-US" dirty="0"/>
            <a:t>County</a:t>
          </a:r>
        </a:p>
      </dgm:t>
    </dgm:pt>
    <dgm:pt modelId="{7EE2493F-37B3-4A4A-B8CE-1AB756EF6408}" type="parTrans" cxnId="{62CF9371-1A75-4C3D-AD5C-8197D8CD1036}">
      <dgm:prSet/>
      <dgm:spPr/>
      <dgm:t>
        <a:bodyPr/>
        <a:lstStyle/>
        <a:p>
          <a:endParaRPr lang="en-US"/>
        </a:p>
      </dgm:t>
    </dgm:pt>
    <dgm:pt modelId="{2F0F6562-34DF-408D-B242-95E6132257EC}" type="sibTrans" cxnId="{62CF9371-1A75-4C3D-AD5C-8197D8CD1036}">
      <dgm:prSet/>
      <dgm:spPr/>
      <dgm:t>
        <a:bodyPr/>
        <a:lstStyle/>
        <a:p>
          <a:endParaRPr lang="en-US"/>
        </a:p>
      </dgm:t>
    </dgm:pt>
    <dgm:pt modelId="{CAF73602-36AF-40F1-B0CA-2BDA40F8AACE}">
      <dgm:prSet phldrT="[Text]" phldr="0"/>
      <dgm:spPr/>
      <dgm:t>
        <a:bodyPr/>
        <a:lstStyle/>
        <a:p>
          <a:r>
            <a:rPr lang="en-US" dirty="0"/>
            <a:t>City</a:t>
          </a:r>
        </a:p>
      </dgm:t>
    </dgm:pt>
    <dgm:pt modelId="{D4BF46D1-D7A4-4A1A-B79C-223A5376C636}" type="parTrans" cxnId="{A553004D-3353-45FC-857E-45357B3D5483}">
      <dgm:prSet/>
      <dgm:spPr/>
      <dgm:t>
        <a:bodyPr/>
        <a:lstStyle/>
        <a:p>
          <a:endParaRPr lang="en-US"/>
        </a:p>
      </dgm:t>
    </dgm:pt>
    <dgm:pt modelId="{99B971DF-5129-4752-BEAF-173F42867CAD}" type="sibTrans" cxnId="{A553004D-3353-45FC-857E-45357B3D5483}">
      <dgm:prSet/>
      <dgm:spPr/>
      <dgm:t>
        <a:bodyPr/>
        <a:lstStyle/>
        <a:p>
          <a:endParaRPr lang="en-US"/>
        </a:p>
      </dgm:t>
    </dgm:pt>
    <dgm:pt modelId="{437E162D-46C8-43D6-B62C-0BE06FB7C14B}">
      <dgm:prSet phldrT="[Text]" phldr="0"/>
      <dgm:spPr/>
      <dgm:t>
        <a:bodyPr/>
        <a:lstStyle/>
        <a:p>
          <a:r>
            <a:rPr lang="en-US" dirty="0"/>
            <a:t>Consultants</a:t>
          </a:r>
        </a:p>
      </dgm:t>
    </dgm:pt>
    <dgm:pt modelId="{AB37E437-4AA5-4524-9BD1-BCD38587568E}" type="parTrans" cxnId="{22BBEDF2-4B82-4ABF-88E4-0F62DE87D631}">
      <dgm:prSet/>
      <dgm:spPr/>
      <dgm:t>
        <a:bodyPr/>
        <a:lstStyle/>
        <a:p>
          <a:endParaRPr lang="en-US"/>
        </a:p>
      </dgm:t>
    </dgm:pt>
    <dgm:pt modelId="{E76980A6-CD95-4673-8965-554BFE7B9D04}" type="sibTrans" cxnId="{22BBEDF2-4B82-4ABF-88E4-0F62DE87D631}">
      <dgm:prSet/>
      <dgm:spPr/>
      <dgm:t>
        <a:bodyPr/>
        <a:lstStyle/>
        <a:p>
          <a:endParaRPr lang="en-US"/>
        </a:p>
      </dgm:t>
    </dgm:pt>
    <dgm:pt modelId="{0FABD880-C358-4D73-AAB7-3A13FE75D04A}">
      <dgm:prSet phldrT="[Text]" phldr="0"/>
      <dgm:spPr/>
      <dgm:t>
        <a:bodyPr/>
        <a:lstStyle/>
        <a:p>
          <a:r>
            <a:rPr lang="en-US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gm:t>
    </dgm:pt>
    <dgm:pt modelId="{681BCE13-F942-4289-8E99-A4CB4B2196C1}" type="parTrans" cxnId="{655C348B-60C2-41F4-9A73-8A70ED6FCA3A}">
      <dgm:prSet/>
      <dgm:spPr/>
      <dgm:t>
        <a:bodyPr/>
        <a:lstStyle/>
        <a:p>
          <a:endParaRPr lang="en-US"/>
        </a:p>
      </dgm:t>
    </dgm:pt>
    <dgm:pt modelId="{84610D56-EB38-41D8-AC0F-5892485A1AA3}" type="sibTrans" cxnId="{655C348B-60C2-41F4-9A73-8A70ED6FCA3A}">
      <dgm:prSet/>
      <dgm:spPr/>
      <dgm:t>
        <a:bodyPr/>
        <a:lstStyle/>
        <a:p>
          <a:endParaRPr lang="en-US"/>
        </a:p>
      </dgm:t>
    </dgm:pt>
    <dgm:pt modelId="{BF740B3C-409C-45CC-9E73-15DA98380B22}" type="pres">
      <dgm:prSet presAssocID="{CD8DDDF3-CB35-4799-9E19-BE4A2AF7BA27}" presName="Name0" presStyleCnt="0">
        <dgm:presLayoutVars>
          <dgm:chMax val="4"/>
          <dgm:resizeHandles val="exact"/>
        </dgm:presLayoutVars>
      </dgm:prSet>
      <dgm:spPr/>
    </dgm:pt>
    <dgm:pt modelId="{70EB441D-9AF8-4800-A538-F68F91842EFB}" type="pres">
      <dgm:prSet presAssocID="{CD8DDDF3-CB35-4799-9E19-BE4A2AF7BA27}" presName="ellipse" presStyleLbl="trBgShp" presStyleIdx="0" presStyleCnt="1"/>
      <dgm:spPr/>
    </dgm:pt>
    <dgm:pt modelId="{382A9F15-51BB-4267-95F2-A1E3E0653F60}" type="pres">
      <dgm:prSet presAssocID="{CD8DDDF3-CB35-4799-9E19-BE4A2AF7BA27}" presName="arrow1" presStyleLbl="fgShp" presStyleIdx="0" presStyleCnt="1"/>
      <dgm:spPr/>
    </dgm:pt>
    <dgm:pt modelId="{9AEF77CF-80FC-4EFD-A461-C5EE2BA25436}" type="pres">
      <dgm:prSet presAssocID="{CD8DDDF3-CB35-4799-9E19-BE4A2AF7BA27}" presName="rectangle" presStyleLbl="revTx" presStyleIdx="0" presStyleCnt="1">
        <dgm:presLayoutVars>
          <dgm:bulletEnabled val="1"/>
        </dgm:presLayoutVars>
      </dgm:prSet>
      <dgm:spPr/>
    </dgm:pt>
    <dgm:pt modelId="{D6B7172E-980B-4032-85B5-D172F6F60AC5}" type="pres">
      <dgm:prSet presAssocID="{CAF73602-36AF-40F1-B0CA-2BDA40F8AACE}" presName="item1" presStyleLbl="node1" presStyleIdx="0" presStyleCnt="3">
        <dgm:presLayoutVars>
          <dgm:bulletEnabled val="1"/>
        </dgm:presLayoutVars>
      </dgm:prSet>
      <dgm:spPr/>
    </dgm:pt>
    <dgm:pt modelId="{700C0792-DA0C-43EC-9807-E253F30E4D0B}" type="pres">
      <dgm:prSet presAssocID="{437E162D-46C8-43D6-B62C-0BE06FB7C14B}" presName="item2" presStyleLbl="node1" presStyleIdx="1" presStyleCnt="3">
        <dgm:presLayoutVars>
          <dgm:bulletEnabled val="1"/>
        </dgm:presLayoutVars>
      </dgm:prSet>
      <dgm:spPr/>
    </dgm:pt>
    <dgm:pt modelId="{D2158BC7-3A54-4487-A001-879BEDB07BB1}" type="pres">
      <dgm:prSet presAssocID="{0FABD880-C358-4D73-AAB7-3A13FE75D04A}" presName="item3" presStyleLbl="node1" presStyleIdx="2" presStyleCnt="3">
        <dgm:presLayoutVars>
          <dgm:bulletEnabled val="1"/>
        </dgm:presLayoutVars>
      </dgm:prSet>
      <dgm:spPr/>
    </dgm:pt>
    <dgm:pt modelId="{DD2A47F6-A14F-4885-B8E7-7E6ADFAE3852}" type="pres">
      <dgm:prSet presAssocID="{CD8DDDF3-CB35-4799-9E19-BE4A2AF7BA27}" presName="funnel" presStyleLbl="trAlignAcc1" presStyleIdx="0" presStyleCnt="1"/>
      <dgm:spPr/>
    </dgm:pt>
  </dgm:ptLst>
  <dgm:cxnLst>
    <dgm:cxn modelId="{D2A04E05-0E4E-4E3D-8B82-3C0C04FC144E}" type="presOf" srcId="{0FABD880-C358-4D73-AAB7-3A13FE75D04A}" destId="{9AEF77CF-80FC-4EFD-A461-C5EE2BA25436}" srcOrd="0" destOrd="0" presId="urn:microsoft.com/office/officeart/2005/8/layout/funnel1"/>
    <dgm:cxn modelId="{FBB2E518-C085-4CE0-99AE-5E4832AF78E9}" type="presOf" srcId="{CD8DDDF3-CB35-4799-9E19-BE4A2AF7BA27}" destId="{BF740B3C-409C-45CC-9E73-15DA98380B22}" srcOrd="0" destOrd="0" presId="urn:microsoft.com/office/officeart/2005/8/layout/funnel1"/>
    <dgm:cxn modelId="{4A29D45B-D13B-4D78-9721-51D3A3F11531}" type="presOf" srcId="{3663745E-25D6-4520-BB22-71126F67D602}" destId="{D2158BC7-3A54-4487-A001-879BEDB07BB1}" srcOrd="0" destOrd="0" presId="urn:microsoft.com/office/officeart/2005/8/layout/funnel1"/>
    <dgm:cxn modelId="{A553004D-3353-45FC-857E-45357B3D5483}" srcId="{CD8DDDF3-CB35-4799-9E19-BE4A2AF7BA27}" destId="{CAF73602-36AF-40F1-B0CA-2BDA40F8AACE}" srcOrd="1" destOrd="0" parTransId="{D4BF46D1-D7A4-4A1A-B79C-223A5376C636}" sibTransId="{99B971DF-5129-4752-BEAF-173F42867CAD}"/>
    <dgm:cxn modelId="{62CF9371-1A75-4C3D-AD5C-8197D8CD1036}" srcId="{CD8DDDF3-CB35-4799-9E19-BE4A2AF7BA27}" destId="{3663745E-25D6-4520-BB22-71126F67D602}" srcOrd="0" destOrd="0" parTransId="{7EE2493F-37B3-4A4A-B8CE-1AB756EF6408}" sibTransId="{2F0F6562-34DF-408D-B242-95E6132257EC}"/>
    <dgm:cxn modelId="{84999D57-3CEE-4EC9-9995-C8B548D7193D}" type="presOf" srcId="{CAF73602-36AF-40F1-B0CA-2BDA40F8AACE}" destId="{700C0792-DA0C-43EC-9807-E253F30E4D0B}" srcOrd="0" destOrd="0" presId="urn:microsoft.com/office/officeart/2005/8/layout/funnel1"/>
    <dgm:cxn modelId="{655C348B-60C2-41F4-9A73-8A70ED6FCA3A}" srcId="{CD8DDDF3-CB35-4799-9E19-BE4A2AF7BA27}" destId="{0FABD880-C358-4D73-AAB7-3A13FE75D04A}" srcOrd="3" destOrd="0" parTransId="{681BCE13-F942-4289-8E99-A4CB4B2196C1}" sibTransId="{84610D56-EB38-41D8-AC0F-5892485A1AA3}"/>
    <dgm:cxn modelId="{1838FDB4-9C25-4780-9331-9AD1E5F2846B}" type="presOf" srcId="{437E162D-46C8-43D6-B62C-0BE06FB7C14B}" destId="{D6B7172E-980B-4032-85B5-D172F6F60AC5}" srcOrd="0" destOrd="0" presId="urn:microsoft.com/office/officeart/2005/8/layout/funnel1"/>
    <dgm:cxn modelId="{22BBEDF2-4B82-4ABF-88E4-0F62DE87D631}" srcId="{CD8DDDF3-CB35-4799-9E19-BE4A2AF7BA27}" destId="{437E162D-46C8-43D6-B62C-0BE06FB7C14B}" srcOrd="2" destOrd="0" parTransId="{AB37E437-4AA5-4524-9BD1-BCD38587568E}" sibTransId="{E76980A6-CD95-4673-8965-554BFE7B9D04}"/>
    <dgm:cxn modelId="{CE6F7C82-19E9-4420-A704-2823E71E0F06}" type="presParOf" srcId="{BF740B3C-409C-45CC-9E73-15DA98380B22}" destId="{70EB441D-9AF8-4800-A538-F68F91842EFB}" srcOrd="0" destOrd="0" presId="urn:microsoft.com/office/officeart/2005/8/layout/funnel1"/>
    <dgm:cxn modelId="{8A2AD0C6-D12F-4CEF-8622-63EBCCB17F2A}" type="presParOf" srcId="{BF740B3C-409C-45CC-9E73-15DA98380B22}" destId="{382A9F15-51BB-4267-95F2-A1E3E0653F60}" srcOrd="1" destOrd="0" presId="urn:microsoft.com/office/officeart/2005/8/layout/funnel1"/>
    <dgm:cxn modelId="{BA5532CB-B068-4ECF-8BC8-E5330738BCEB}" type="presParOf" srcId="{BF740B3C-409C-45CC-9E73-15DA98380B22}" destId="{9AEF77CF-80FC-4EFD-A461-C5EE2BA25436}" srcOrd="2" destOrd="0" presId="urn:microsoft.com/office/officeart/2005/8/layout/funnel1"/>
    <dgm:cxn modelId="{9FC47B54-94F2-4E29-B1F8-46DEA4F5DE67}" type="presParOf" srcId="{BF740B3C-409C-45CC-9E73-15DA98380B22}" destId="{D6B7172E-980B-4032-85B5-D172F6F60AC5}" srcOrd="3" destOrd="0" presId="urn:microsoft.com/office/officeart/2005/8/layout/funnel1"/>
    <dgm:cxn modelId="{2C54EE82-6FFD-4FF9-91E2-3F8CC83FBB4B}" type="presParOf" srcId="{BF740B3C-409C-45CC-9E73-15DA98380B22}" destId="{700C0792-DA0C-43EC-9807-E253F30E4D0B}" srcOrd="4" destOrd="0" presId="urn:microsoft.com/office/officeart/2005/8/layout/funnel1"/>
    <dgm:cxn modelId="{BA6E6E65-573A-41DB-BF9A-6129DC1B2226}" type="presParOf" srcId="{BF740B3C-409C-45CC-9E73-15DA98380B22}" destId="{D2158BC7-3A54-4487-A001-879BEDB07BB1}" srcOrd="5" destOrd="0" presId="urn:microsoft.com/office/officeart/2005/8/layout/funnel1"/>
    <dgm:cxn modelId="{5203B8B4-CE02-4C35-B39B-406B76DDE575}" type="presParOf" srcId="{BF740B3C-409C-45CC-9E73-15DA98380B22}" destId="{DD2A47F6-A14F-4885-B8E7-7E6ADFAE385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8DDDF3-CB35-4799-9E19-BE4A2AF7BA27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63745E-25D6-4520-BB22-71126F67D602}">
      <dgm:prSet phldrT="[Text]" phldr="0"/>
      <dgm:spPr/>
      <dgm:t>
        <a:bodyPr/>
        <a:lstStyle/>
        <a:p>
          <a:r>
            <a:rPr lang="en-US" dirty="0"/>
            <a:t>County</a:t>
          </a:r>
        </a:p>
      </dgm:t>
    </dgm:pt>
    <dgm:pt modelId="{7EE2493F-37B3-4A4A-B8CE-1AB756EF6408}" type="parTrans" cxnId="{62CF9371-1A75-4C3D-AD5C-8197D8CD1036}">
      <dgm:prSet/>
      <dgm:spPr/>
      <dgm:t>
        <a:bodyPr/>
        <a:lstStyle/>
        <a:p>
          <a:endParaRPr lang="en-US"/>
        </a:p>
      </dgm:t>
    </dgm:pt>
    <dgm:pt modelId="{2F0F6562-34DF-408D-B242-95E6132257EC}" type="sibTrans" cxnId="{62CF9371-1A75-4C3D-AD5C-8197D8CD1036}">
      <dgm:prSet/>
      <dgm:spPr/>
      <dgm:t>
        <a:bodyPr/>
        <a:lstStyle/>
        <a:p>
          <a:endParaRPr lang="en-US"/>
        </a:p>
      </dgm:t>
    </dgm:pt>
    <dgm:pt modelId="{CAF73602-36AF-40F1-B0CA-2BDA40F8AACE}">
      <dgm:prSet phldrT="[Text]" phldr="0"/>
      <dgm:spPr/>
      <dgm:t>
        <a:bodyPr/>
        <a:lstStyle/>
        <a:p>
          <a:r>
            <a:rPr lang="en-US" dirty="0"/>
            <a:t>City</a:t>
          </a:r>
        </a:p>
      </dgm:t>
    </dgm:pt>
    <dgm:pt modelId="{D4BF46D1-D7A4-4A1A-B79C-223A5376C636}" type="parTrans" cxnId="{A553004D-3353-45FC-857E-45357B3D5483}">
      <dgm:prSet/>
      <dgm:spPr/>
      <dgm:t>
        <a:bodyPr/>
        <a:lstStyle/>
        <a:p>
          <a:endParaRPr lang="en-US"/>
        </a:p>
      </dgm:t>
    </dgm:pt>
    <dgm:pt modelId="{99B971DF-5129-4752-BEAF-173F42867CAD}" type="sibTrans" cxnId="{A553004D-3353-45FC-857E-45357B3D5483}">
      <dgm:prSet/>
      <dgm:spPr/>
      <dgm:t>
        <a:bodyPr/>
        <a:lstStyle/>
        <a:p>
          <a:endParaRPr lang="en-US"/>
        </a:p>
      </dgm:t>
    </dgm:pt>
    <dgm:pt modelId="{437E162D-46C8-43D6-B62C-0BE06FB7C14B}">
      <dgm:prSet phldrT="[Text]" phldr="0"/>
      <dgm:spPr/>
      <dgm:t>
        <a:bodyPr/>
        <a:lstStyle/>
        <a:p>
          <a:r>
            <a:rPr lang="en-US" dirty="0"/>
            <a:t>Consultants</a:t>
          </a:r>
        </a:p>
      </dgm:t>
    </dgm:pt>
    <dgm:pt modelId="{AB37E437-4AA5-4524-9BD1-BCD38587568E}" type="parTrans" cxnId="{22BBEDF2-4B82-4ABF-88E4-0F62DE87D631}">
      <dgm:prSet/>
      <dgm:spPr/>
      <dgm:t>
        <a:bodyPr/>
        <a:lstStyle/>
        <a:p>
          <a:endParaRPr lang="en-US"/>
        </a:p>
      </dgm:t>
    </dgm:pt>
    <dgm:pt modelId="{E76980A6-CD95-4673-8965-554BFE7B9D04}" type="sibTrans" cxnId="{22BBEDF2-4B82-4ABF-88E4-0F62DE87D631}">
      <dgm:prSet/>
      <dgm:spPr/>
      <dgm:t>
        <a:bodyPr/>
        <a:lstStyle/>
        <a:p>
          <a:endParaRPr lang="en-US"/>
        </a:p>
      </dgm:t>
    </dgm:pt>
    <dgm:pt modelId="{0FABD880-C358-4D73-AAB7-3A13FE75D04A}">
      <dgm:prSet phldrT="[Text]" phldr="0"/>
      <dgm:spPr/>
      <dgm:t>
        <a:bodyPr/>
        <a:lstStyle/>
        <a:p>
          <a:r>
            <a:rPr lang="en-US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gm:t>
    </dgm:pt>
    <dgm:pt modelId="{681BCE13-F942-4289-8E99-A4CB4B2196C1}" type="parTrans" cxnId="{655C348B-60C2-41F4-9A73-8A70ED6FCA3A}">
      <dgm:prSet/>
      <dgm:spPr/>
      <dgm:t>
        <a:bodyPr/>
        <a:lstStyle/>
        <a:p>
          <a:endParaRPr lang="en-US"/>
        </a:p>
      </dgm:t>
    </dgm:pt>
    <dgm:pt modelId="{84610D56-EB38-41D8-AC0F-5892485A1AA3}" type="sibTrans" cxnId="{655C348B-60C2-41F4-9A73-8A70ED6FCA3A}">
      <dgm:prSet/>
      <dgm:spPr/>
      <dgm:t>
        <a:bodyPr/>
        <a:lstStyle/>
        <a:p>
          <a:endParaRPr lang="en-US"/>
        </a:p>
      </dgm:t>
    </dgm:pt>
    <dgm:pt modelId="{BF740B3C-409C-45CC-9E73-15DA98380B22}" type="pres">
      <dgm:prSet presAssocID="{CD8DDDF3-CB35-4799-9E19-BE4A2AF7BA27}" presName="Name0" presStyleCnt="0">
        <dgm:presLayoutVars>
          <dgm:chMax val="4"/>
          <dgm:resizeHandles val="exact"/>
        </dgm:presLayoutVars>
      </dgm:prSet>
      <dgm:spPr/>
    </dgm:pt>
    <dgm:pt modelId="{70EB441D-9AF8-4800-A538-F68F91842EFB}" type="pres">
      <dgm:prSet presAssocID="{CD8DDDF3-CB35-4799-9E19-BE4A2AF7BA27}" presName="ellipse" presStyleLbl="trBgShp" presStyleIdx="0" presStyleCnt="1"/>
      <dgm:spPr/>
    </dgm:pt>
    <dgm:pt modelId="{382A9F15-51BB-4267-95F2-A1E3E0653F60}" type="pres">
      <dgm:prSet presAssocID="{CD8DDDF3-CB35-4799-9E19-BE4A2AF7BA27}" presName="arrow1" presStyleLbl="fgShp" presStyleIdx="0" presStyleCnt="1"/>
      <dgm:spPr/>
    </dgm:pt>
    <dgm:pt modelId="{9AEF77CF-80FC-4EFD-A461-C5EE2BA25436}" type="pres">
      <dgm:prSet presAssocID="{CD8DDDF3-CB35-4799-9E19-BE4A2AF7BA27}" presName="rectangle" presStyleLbl="revTx" presStyleIdx="0" presStyleCnt="1">
        <dgm:presLayoutVars>
          <dgm:bulletEnabled val="1"/>
        </dgm:presLayoutVars>
      </dgm:prSet>
      <dgm:spPr/>
    </dgm:pt>
    <dgm:pt modelId="{D6B7172E-980B-4032-85B5-D172F6F60AC5}" type="pres">
      <dgm:prSet presAssocID="{CAF73602-36AF-40F1-B0CA-2BDA40F8AACE}" presName="item1" presStyleLbl="node1" presStyleIdx="0" presStyleCnt="3">
        <dgm:presLayoutVars>
          <dgm:bulletEnabled val="1"/>
        </dgm:presLayoutVars>
      </dgm:prSet>
      <dgm:spPr/>
    </dgm:pt>
    <dgm:pt modelId="{700C0792-DA0C-43EC-9807-E253F30E4D0B}" type="pres">
      <dgm:prSet presAssocID="{437E162D-46C8-43D6-B62C-0BE06FB7C14B}" presName="item2" presStyleLbl="node1" presStyleIdx="1" presStyleCnt="3">
        <dgm:presLayoutVars>
          <dgm:bulletEnabled val="1"/>
        </dgm:presLayoutVars>
      </dgm:prSet>
      <dgm:spPr/>
    </dgm:pt>
    <dgm:pt modelId="{D2158BC7-3A54-4487-A001-879BEDB07BB1}" type="pres">
      <dgm:prSet presAssocID="{0FABD880-C358-4D73-AAB7-3A13FE75D04A}" presName="item3" presStyleLbl="node1" presStyleIdx="2" presStyleCnt="3">
        <dgm:presLayoutVars>
          <dgm:bulletEnabled val="1"/>
        </dgm:presLayoutVars>
      </dgm:prSet>
      <dgm:spPr/>
    </dgm:pt>
    <dgm:pt modelId="{DD2A47F6-A14F-4885-B8E7-7E6ADFAE3852}" type="pres">
      <dgm:prSet presAssocID="{CD8DDDF3-CB35-4799-9E19-BE4A2AF7BA27}" presName="funnel" presStyleLbl="trAlignAcc1" presStyleIdx="0" presStyleCnt="1"/>
      <dgm:spPr/>
    </dgm:pt>
  </dgm:ptLst>
  <dgm:cxnLst>
    <dgm:cxn modelId="{D2A04E05-0E4E-4E3D-8B82-3C0C04FC144E}" type="presOf" srcId="{0FABD880-C358-4D73-AAB7-3A13FE75D04A}" destId="{9AEF77CF-80FC-4EFD-A461-C5EE2BA25436}" srcOrd="0" destOrd="0" presId="urn:microsoft.com/office/officeart/2005/8/layout/funnel1"/>
    <dgm:cxn modelId="{FBB2E518-C085-4CE0-99AE-5E4832AF78E9}" type="presOf" srcId="{CD8DDDF3-CB35-4799-9E19-BE4A2AF7BA27}" destId="{BF740B3C-409C-45CC-9E73-15DA98380B22}" srcOrd="0" destOrd="0" presId="urn:microsoft.com/office/officeart/2005/8/layout/funnel1"/>
    <dgm:cxn modelId="{4A29D45B-D13B-4D78-9721-51D3A3F11531}" type="presOf" srcId="{3663745E-25D6-4520-BB22-71126F67D602}" destId="{D2158BC7-3A54-4487-A001-879BEDB07BB1}" srcOrd="0" destOrd="0" presId="urn:microsoft.com/office/officeart/2005/8/layout/funnel1"/>
    <dgm:cxn modelId="{A553004D-3353-45FC-857E-45357B3D5483}" srcId="{CD8DDDF3-CB35-4799-9E19-BE4A2AF7BA27}" destId="{CAF73602-36AF-40F1-B0CA-2BDA40F8AACE}" srcOrd="1" destOrd="0" parTransId="{D4BF46D1-D7A4-4A1A-B79C-223A5376C636}" sibTransId="{99B971DF-5129-4752-BEAF-173F42867CAD}"/>
    <dgm:cxn modelId="{62CF9371-1A75-4C3D-AD5C-8197D8CD1036}" srcId="{CD8DDDF3-CB35-4799-9E19-BE4A2AF7BA27}" destId="{3663745E-25D6-4520-BB22-71126F67D602}" srcOrd="0" destOrd="0" parTransId="{7EE2493F-37B3-4A4A-B8CE-1AB756EF6408}" sibTransId="{2F0F6562-34DF-408D-B242-95E6132257EC}"/>
    <dgm:cxn modelId="{84999D57-3CEE-4EC9-9995-C8B548D7193D}" type="presOf" srcId="{CAF73602-36AF-40F1-B0CA-2BDA40F8AACE}" destId="{700C0792-DA0C-43EC-9807-E253F30E4D0B}" srcOrd="0" destOrd="0" presId="urn:microsoft.com/office/officeart/2005/8/layout/funnel1"/>
    <dgm:cxn modelId="{655C348B-60C2-41F4-9A73-8A70ED6FCA3A}" srcId="{CD8DDDF3-CB35-4799-9E19-BE4A2AF7BA27}" destId="{0FABD880-C358-4D73-AAB7-3A13FE75D04A}" srcOrd="3" destOrd="0" parTransId="{681BCE13-F942-4289-8E99-A4CB4B2196C1}" sibTransId="{84610D56-EB38-41D8-AC0F-5892485A1AA3}"/>
    <dgm:cxn modelId="{1838FDB4-9C25-4780-9331-9AD1E5F2846B}" type="presOf" srcId="{437E162D-46C8-43D6-B62C-0BE06FB7C14B}" destId="{D6B7172E-980B-4032-85B5-D172F6F60AC5}" srcOrd="0" destOrd="0" presId="urn:microsoft.com/office/officeart/2005/8/layout/funnel1"/>
    <dgm:cxn modelId="{22BBEDF2-4B82-4ABF-88E4-0F62DE87D631}" srcId="{CD8DDDF3-CB35-4799-9E19-BE4A2AF7BA27}" destId="{437E162D-46C8-43D6-B62C-0BE06FB7C14B}" srcOrd="2" destOrd="0" parTransId="{AB37E437-4AA5-4524-9BD1-BCD38587568E}" sibTransId="{E76980A6-CD95-4673-8965-554BFE7B9D04}"/>
    <dgm:cxn modelId="{CE6F7C82-19E9-4420-A704-2823E71E0F06}" type="presParOf" srcId="{BF740B3C-409C-45CC-9E73-15DA98380B22}" destId="{70EB441D-9AF8-4800-A538-F68F91842EFB}" srcOrd="0" destOrd="0" presId="urn:microsoft.com/office/officeart/2005/8/layout/funnel1"/>
    <dgm:cxn modelId="{8A2AD0C6-D12F-4CEF-8622-63EBCCB17F2A}" type="presParOf" srcId="{BF740B3C-409C-45CC-9E73-15DA98380B22}" destId="{382A9F15-51BB-4267-95F2-A1E3E0653F60}" srcOrd="1" destOrd="0" presId="urn:microsoft.com/office/officeart/2005/8/layout/funnel1"/>
    <dgm:cxn modelId="{BA5532CB-B068-4ECF-8BC8-E5330738BCEB}" type="presParOf" srcId="{BF740B3C-409C-45CC-9E73-15DA98380B22}" destId="{9AEF77CF-80FC-4EFD-A461-C5EE2BA25436}" srcOrd="2" destOrd="0" presId="urn:microsoft.com/office/officeart/2005/8/layout/funnel1"/>
    <dgm:cxn modelId="{9FC47B54-94F2-4E29-B1F8-46DEA4F5DE67}" type="presParOf" srcId="{BF740B3C-409C-45CC-9E73-15DA98380B22}" destId="{D6B7172E-980B-4032-85B5-D172F6F60AC5}" srcOrd="3" destOrd="0" presId="urn:microsoft.com/office/officeart/2005/8/layout/funnel1"/>
    <dgm:cxn modelId="{2C54EE82-6FFD-4FF9-91E2-3F8CC83FBB4B}" type="presParOf" srcId="{BF740B3C-409C-45CC-9E73-15DA98380B22}" destId="{700C0792-DA0C-43EC-9807-E253F30E4D0B}" srcOrd="4" destOrd="0" presId="urn:microsoft.com/office/officeart/2005/8/layout/funnel1"/>
    <dgm:cxn modelId="{BA6E6E65-573A-41DB-BF9A-6129DC1B2226}" type="presParOf" srcId="{BF740B3C-409C-45CC-9E73-15DA98380B22}" destId="{D2158BC7-3A54-4487-A001-879BEDB07BB1}" srcOrd="5" destOrd="0" presId="urn:microsoft.com/office/officeart/2005/8/layout/funnel1"/>
    <dgm:cxn modelId="{5203B8B4-CE02-4C35-B39B-406B76DDE575}" type="presParOf" srcId="{BF740B3C-409C-45CC-9E73-15DA98380B22}" destId="{DD2A47F6-A14F-4885-B8E7-7E6ADFAE385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8DDDF3-CB35-4799-9E19-BE4A2AF7BA27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63745E-25D6-4520-BB22-71126F67D602}">
      <dgm:prSet phldrT="[Text]" phldr="0"/>
      <dgm:spPr/>
      <dgm:t>
        <a:bodyPr/>
        <a:lstStyle/>
        <a:p>
          <a:r>
            <a:rPr lang="en-US" dirty="0"/>
            <a:t>County</a:t>
          </a:r>
        </a:p>
      </dgm:t>
    </dgm:pt>
    <dgm:pt modelId="{7EE2493F-37B3-4A4A-B8CE-1AB756EF6408}" type="parTrans" cxnId="{62CF9371-1A75-4C3D-AD5C-8197D8CD1036}">
      <dgm:prSet/>
      <dgm:spPr/>
      <dgm:t>
        <a:bodyPr/>
        <a:lstStyle/>
        <a:p>
          <a:endParaRPr lang="en-US"/>
        </a:p>
      </dgm:t>
    </dgm:pt>
    <dgm:pt modelId="{2F0F6562-34DF-408D-B242-95E6132257EC}" type="sibTrans" cxnId="{62CF9371-1A75-4C3D-AD5C-8197D8CD1036}">
      <dgm:prSet/>
      <dgm:spPr/>
      <dgm:t>
        <a:bodyPr/>
        <a:lstStyle/>
        <a:p>
          <a:endParaRPr lang="en-US"/>
        </a:p>
      </dgm:t>
    </dgm:pt>
    <dgm:pt modelId="{CAF73602-36AF-40F1-B0CA-2BDA40F8AACE}">
      <dgm:prSet phldrT="[Text]" phldr="0"/>
      <dgm:spPr/>
      <dgm:t>
        <a:bodyPr/>
        <a:lstStyle/>
        <a:p>
          <a:r>
            <a:rPr lang="en-US" dirty="0"/>
            <a:t>City</a:t>
          </a:r>
        </a:p>
      </dgm:t>
    </dgm:pt>
    <dgm:pt modelId="{D4BF46D1-D7A4-4A1A-B79C-223A5376C636}" type="parTrans" cxnId="{A553004D-3353-45FC-857E-45357B3D5483}">
      <dgm:prSet/>
      <dgm:spPr/>
      <dgm:t>
        <a:bodyPr/>
        <a:lstStyle/>
        <a:p>
          <a:endParaRPr lang="en-US"/>
        </a:p>
      </dgm:t>
    </dgm:pt>
    <dgm:pt modelId="{99B971DF-5129-4752-BEAF-173F42867CAD}" type="sibTrans" cxnId="{A553004D-3353-45FC-857E-45357B3D5483}">
      <dgm:prSet/>
      <dgm:spPr/>
      <dgm:t>
        <a:bodyPr/>
        <a:lstStyle/>
        <a:p>
          <a:endParaRPr lang="en-US"/>
        </a:p>
      </dgm:t>
    </dgm:pt>
    <dgm:pt modelId="{437E162D-46C8-43D6-B62C-0BE06FB7C14B}">
      <dgm:prSet phldrT="[Text]" phldr="0"/>
      <dgm:spPr/>
      <dgm:t>
        <a:bodyPr/>
        <a:lstStyle/>
        <a:p>
          <a:r>
            <a:rPr lang="en-US" dirty="0"/>
            <a:t>Consultants</a:t>
          </a:r>
        </a:p>
      </dgm:t>
    </dgm:pt>
    <dgm:pt modelId="{AB37E437-4AA5-4524-9BD1-BCD38587568E}" type="parTrans" cxnId="{22BBEDF2-4B82-4ABF-88E4-0F62DE87D631}">
      <dgm:prSet/>
      <dgm:spPr/>
      <dgm:t>
        <a:bodyPr/>
        <a:lstStyle/>
        <a:p>
          <a:endParaRPr lang="en-US"/>
        </a:p>
      </dgm:t>
    </dgm:pt>
    <dgm:pt modelId="{E76980A6-CD95-4673-8965-554BFE7B9D04}" type="sibTrans" cxnId="{22BBEDF2-4B82-4ABF-88E4-0F62DE87D631}">
      <dgm:prSet/>
      <dgm:spPr/>
      <dgm:t>
        <a:bodyPr/>
        <a:lstStyle/>
        <a:p>
          <a:endParaRPr lang="en-US"/>
        </a:p>
      </dgm:t>
    </dgm:pt>
    <dgm:pt modelId="{0FABD880-C358-4D73-AAB7-3A13FE75D04A}">
      <dgm:prSet phldrT="[Text]" phldr="0"/>
      <dgm:spPr/>
      <dgm:t>
        <a:bodyPr/>
        <a:lstStyle/>
        <a:p>
          <a:r>
            <a:rPr lang="en-US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gm:t>
    </dgm:pt>
    <dgm:pt modelId="{681BCE13-F942-4289-8E99-A4CB4B2196C1}" type="parTrans" cxnId="{655C348B-60C2-41F4-9A73-8A70ED6FCA3A}">
      <dgm:prSet/>
      <dgm:spPr/>
      <dgm:t>
        <a:bodyPr/>
        <a:lstStyle/>
        <a:p>
          <a:endParaRPr lang="en-US"/>
        </a:p>
      </dgm:t>
    </dgm:pt>
    <dgm:pt modelId="{84610D56-EB38-41D8-AC0F-5892485A1AA3}" type="sibTrans" cxnId="{655C348B-60C2-41F4-9A73-8A70ED6FCA3A}">
      <dgm:prSet/>
      <dgm:spPr/>
      <dgm:t>
        <a:bodyPr/>
        <a:lstStyle/>
        <a:p>
          <a:endParaRPr lang="en-US"/>
        </a:p>
      </dgm:t>
    </dgm:pt>
    <dgm:pt modelId="{BF740B3C-409C-45CC-9E73-15DA98380B22}" type="pres">
      <dgm:prSet presAssocID="{CD8DDDF3-CB35-4799-9E19-BE4A2AF7BA27}" presName="Name0" presStyleCnt="0">
        <dgm:presLayoutVars>
          <dgm:chMax val="4"/>
          <dgm:resizeHandles val="exact"/>
        </dgm:presLayoutVars>
      </dgm:prSet>
      <dgm:spPr/>
    </dgm:pt>
    <dgm:pt modelId="{70EB441D-9AF8-4800-A538-F68F91842EFB}" type="pres">
      <dgm:prSet presAssocID="{CD8DDDF3-CB35-4799-9E19-BE4A2AF7BA27}" presName="ellipse" presStyleLbl="trBgShp" presStyleIdx="0" presStyleCnt="1"/>
      <dgm:spPr/>
    </dgm:pt>
    <dgm:pt modelId="{382A9F15-51BB-4267-95F2-A1E3E0653F60}" type="pres">
      <dgm:prSet presAssocID="{CD8DDDF3-CB35-4799-9E19-BE4A2AF7BA27}" presName="arrow1" presStyleLbl="fgShp" presStyleIdx="0" presStyleCnt="1"/>
      <dgm:spPr/>
    </dgm:pt>
    <dgm:pt modelId="{9AEF77CF-80FC-4EFD-A461-C5EE2BA25436}" type="pres">
      <dgm:prSet presAssocID="{CD8DDDF3-CB35-4799-9E19-BE4A2AF7BA27}" presName="rectangle" presStyleLbl="revTx" presStyleIdx="0" presStyleCnt="1">
        <dgm:presLayoutVars>
          <dgm:bulletEnabled val="1"/>
        </dgm:presLayoutVars>
      </dgm:prSet>
      <dgm:spPr/>
    </dgm:pt>
    <dgm:pt modelId="{D6B7172E-980B-4032-85B5-D172F6F60AC5}" type="pres">
      <dgm:prSet presAssocID="{CAF73602-36AF-40F1-B0CA-2BDA40F8AACE}" presName="item1" presStyleLbl="node1" presStyleIdx="0" presStyleCnt="3">
        <dgm:presLayoutVars>
          <dgm:bulletEnabled val="1"/>
        </dgm:presLayoutVars>
      </dgm:prSet>
      <dgm:spPr/>
    </dgm:pt>
    <dgm:pt modelId="{700C0792-DA0C-43EC-9807-E253F30E4D0B}" type="pres">
      <dgm:prSet presAssocID="{437E162D-46C8-43D6-B62C-0BE06FB7C14B}" presName="item2" presStyleLbl="node1" presStyleIdx="1" presStyleCnt="3">
        <dgm:presLayoutVars>
          <dgm:bulletEnabled val="1"/>
        </dgm:presLayoutVars>
      </dgm:prSet>
      <dgm:spPr/>
    </dgm:pt>
    <dgm:pt modelId="{D2158BC7-3A54-4487-A001-879BEDB07BB1}" type="pres">
      <dgm:prSet presAssocID="{0FABD880-C358-4D73-AAB7-3A13FE75D04A}" presName="item3" presStyleLbl="node1" presStyleIdx="2" presStyleCnt="3">
        <dgm:presLayoutVars>
          <dgm:bulletEnabled val="1"/>
        </dgm:presLayoutVars>
      </dgm:prSet>
      <dgm:spPr/>
    </dgm:pt>
    <dgm:pt modelId="{DD2A47F6-A14F-4885-B8E7-7E6ADFAE3852}" type="pres">
      <dgm:prSet presAssocID="{CD8DDDF3-CB35-4799-9E19-BE4A2AF7BA27}" presName="funnel" presStyleLbl="trAlignAcc1" presStyleIdx="0" presStyleCnt="1"/>
      <dgm:spPr/>
    </dgm:pt>
  </dgm:ptLst>
  <dgm:cxnLst>
    <dgm:cxn modelId="{D2A04E05-0E4E-4E3D-8B82-3C0C04FC144E}" type="presOf" srcId="{0FABD880-C358-4D73-AAB7-3A13FE75D04A}" destId="{9AEF77CF-80FC-4EFD-A461-C5EE2BA25436}" srcOrd="0" destOrd="0" presId="urn:microsoft.com/office/officeart/2005/8/layout/funnel1"/>
    <dgm:cxn modelId="{FBB2E518-C085-4CE0-99AE-5E4832AF78E9}" type="presOf" srcId="{CD8DDDF3-CB35-4799-9E19-BE4A2AF7BA27}" destId="{BF740B3C-409C-45CC-9E73-15DA98380B22}" srcOrd="0" destOrd="0" presId="urn:microsoft.com/office/officeart/2005/8/layout/funnel1"/>
    <dgm:cxn modelId="{4A29D45B-D13B-4D78-9721-51D3A3F11531}" type="presOf" srcId="{3663745E-25D6-4520-BB22-71126F67D602}" destId="{D2158BC7-3A54-4487-A001-879BEDB07BB1}" srcOrd="0" destOrd="0" presId="urn:microsoft.com/office/officeart/2005/8/layout/funnel1"/>
    <dgm:cxn modelId="{A553004D-3353-45FC-857E-45357B3D5483}" srcId="{CD8DDDF3-CB35-4799-9E19-BE4A2AF7BA27}" destId="{CAF73602-36AF-40F1-B0CA-2BDA40F8AACE}" srcOrd="1" destOrd="0" parTransId="{D4BF46D1-D7A4-4A1A-B79C-223A5376C636}" sibTransId="{99B971DF-5129-4752-BEAF-173F42867CAD}"/>
    <dgm:cxn modelId="{62CF9371-1A75-4C3D-AD5C-8197D8CD1036}" srcId="{CD8DDDF3-CB35-4799-9E19-BE4A2AF7BA27}" destId="{3663745E-25D6-4520-BB22-71126F67D602}" srcOrd="0" destOrd="0" parTransId="{7EE2493F-37B3-4A4A-B8CE-1AB756EF6408}" sibTransId="{2F0F6562-34DF-408D-B242-95E6132257EC}"/>
    <dgm:cxn modelId="{84999D57-3CEE-4EC9-9995-C8B548D7193D}" type="presOf" srcId="{CAF73602-36AF-40F1-B0CA-2BDA40F8AACE}" destId="{700C0792-DA0C-43EC-9807-E253F30E4D0B}" srcOrd="0" destOrd="0" presId="urn:microsoft.com/office/officeart/2005/8/layout/funnel1"/>
    <dgm:cxn modelId="{655C348B-60C2-41F4-9A73-8A70ED6FCA3A}" srcId="{CD8DDDF3-CB35-4799-9E19-BE4A2AF7BA27}" destId="{0FABD880-C358-4D73-AAB7-3A13FE75D04A}" srcOrd="3" destOrd="0" parTransId="{681BCE13-F942-4289-8E99-A4CB4B2196C1}" sibTransId="{84610D56-EB38-41D8-AC0F-5892485A1AA3}"/>
    <dgm:cxn modelId="{1838FDB4-9C25-4780-9331-9AD1E5F2846B}" type="presOf" srcId="{437E162D-46C8-43D6-B62C-0BE06FB7C14B}" destId="{D6B7172E-980B-4032-85B5-D172F6F60AC5}" srcOrd="0" destOrd="0" presId="urn:microsoft.com/office/officeart/2005/8/layout/funnel1"/>
    <dgm:cxn modelId="{22BBEDF2-4B82-4ABF-88E4-0F62DE87D631}" srcId="{CD8DDDF3-CB35-4799-9E19-BE4A2AF7BA27}" destId="{437E162D-46C8-43D6-B62C-0BE06FB7C14B}" srcOrd="2" destOrd="0" parTransId="{AB37E437-4AA5-4524-9BD1-BCD38587568E}" sibTransId="{E76980A6-CD95-4673-8965-554BFE7B9D04}"/>
    <dgm:cxn modelId="{CE6F7C82-19E9-4420-A704-2823E71E0F06}" type="presParOf" srcId="{BF740B3C-409C-45CC-9E73-15DA98380B22}" destId="{70EB441D-9AF8-4800-A538-F68F91842EFB}" srcOrd="0" destOrd="0" presId="urn:microsoft.com/office/officeart/2005/8/layout/funnel1"/>
    <dgm:cxn modelId="{8A2AD0C6-D12F-4CEF-8622-63EBCCB17F2A}" type="presParOf" srcId="{BF740B3C-409C-45CC-9E73-15DA98380B22}" destId="{382A9F15-51BB-4267-95F2-A1E3E0653F60}" srcOrd="1" destOrd="0" presId="urn:microsoft.com/office/officeart/2005/8/layout/funnel1"/>
    <dgm:cxn modelId="{BA5532CB-B068-4ECF-8BC8-E5330738BCEB}" type="presParOf" srcId="{BF740B3C-409C-45CC-9E73-15DA98380B22}" destId="{9AEF77CF-80FC-4EFD-A461-C5EE2BA25436}" srcOrd="2" destOrd="0" presId="urn:microsoft.com/office/officeart/2005/8/layout/funnel1"/>
    <dgm:cxn modelId="{9FC47B54-94F2-4E29-B1F8-46DEA4F5DE67}" type="presParOf" srcId="{BF740B3C-409C-45CC-9E73-15DA98380B22}" destId="{D6B7172E-980B-4032-85B5-D172F6F60AC5}" srcOrd="3" destOrd="0" presId="urn:microsoft.com/office/officeart/2005/8/layout/funnel1"/>
    <dgm:cxn modelId="{2C54EE82-6FFD-4FF9-91E2-3F8CC83FBB4B}" type="presParOf" srcId="{BF740B3C-409C-45CC-9E73-15DA98380B22}" destId="{700C0792-DA0C-43EC-9807-E253F30E4D0B}" srcOrd="4" destOrd="0" presId="urn:microsoft.com/office/officeart/2005/8/layout/funnel1"/>
    <dgm:cxn modelId="{BA6E6E65-573A-41DB-BF9A-6129DC1B2226}" type="presParOf" srcId="{BF740B3C-409C-45CC-9E73-15DA98380B22}" destId="{D2158BC7-3A54-4487-A001-879BEDB07BB1}" srcOrd="5" destOrd="0" presId="urn:microsoft.com/office/officeart/2005/8/layout/funnel1"/>
    <dgm:cxn modelId="{5203B8B4-CE02-4C35-B39B-406B76DDE575}" type="presParOf" srcId="{BF740B3C-409C-45CC-9E73-15DA98380B22}" destId="{DD2A47F6-A14F-4885-B8E7-7E6ADFAE385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8DDDF3-CB35-4799-9E19-BE4A2AF7BA27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63745E-25D6-4520-BB22-71126F67D602}">
      <dgm:prSet phldrT="[Text]" phldr="0"/>
      <dgm:spPr/>
      <dgm:t>
        <a:bodyPr/>
        <a:lstStyle/>
        <a:p>
          <a:r>
            <a:rPr lang="en-US" dirty="0"/>
            <a:t>County</a:t>
          </a:r>
        </a:p>
      </dgm:t>
    </dgm:pt>
    <dgm:pt modelId="{7EE2493F-37B3-4A4A-B8CE-1AB756EF6408}" type="parTrans" cxnId="{62CF9371-1A75-4C3D-AD5C-8197D8CD1036}">
      <dgm:prSet/>
      <dgm:spPr/>
      <dgm:t>
        <a:bodyPr/>
        <a:lstStyle/>
        <a:p>
          <a:endParaRPr lang="en-US"/>
        </a:p>
      </dgm:t>
    </dgm:pt>
    <dgm:pt modelId="{2F0F6562-34DF-408D-B242-95E6132257EC}" type="sibTrans" cxnId="{62CF9371-1A75-4C3D-AD5C-8197D8CD1036}">
      <dgm:prSet/>
      <dgm:spPr/>
      <dgm:t>
        <a:bodyPr/>
        <a:lstStyle/>
        <a:p>
          <a:endParaRPr lang="en-US"/>
        </a:p>
      </dgm:t>
    </dgm:pt>
    <dgm:pt modelId="{CAF73602-36AF-40F1-B0CA-2BDA40F8AACE}">
      <dgm:prSet phldrT="[Text]" phldr="0"/>
      <dgm:spPr/>
      <dgm:t>
        <a:bodyPr/>
        <a:lstStyle/>
        <a:p>
          <a:r>
            <a:rPr lang="en-US" dirty="0"/>
            <a:t>City</a:t>
          </a:r>
        </a:p>
      </dgm:t>
    </dgm:pt>
    <dgm:pt modelId="{D4BF46D1-D7A4-4A1A-B79C-223A5376C636}" type="parTrans" cxnId="{A553004D-3353-45FC-857E-45357B3D5483}">
      <dgm:prSet/>
      <dgm:spPr/>
      <dgm:t>
        <a:bodyPr/>
        <a:lstStyle/>
        <a:p>
          <a:endParaRPr lang="en-US"/>
        </a:p>
      </dgm:t>
    </dgm:pt>
    <dgm:pt modelId="{99B971DF-5129-4752-BEAF-173F42867CAD}" type="sibTrans" cxnId="{A553004D-3353-45FC-857E-45357B3D5483}">
      <dgm:prSet/>
      <dgm:spPr/>
      <dgm:t>
        <a:bodyPr/>
        <a:lstStyle/>
        <a:p>
          <a:endParaRPr lang="en-US"/>
        </a:p>
      </dgm:t>
    </dgm:pt>
    <dgm:pt modelId="{437E162D-46C8-43D6-B62C-0BE06FB7C14B}">
      <dgm:prSet phldrT="[Text]" phldr="0"/>
      <dgm:spPr/>
      <dgm:t>
        <a:bodyPr/>
        <a:lstStyle/>
        <a:p>
          <a:r>
            <a:rPr lang="en-US" dirty="0"/>
            <a:t>Consultants</a:t>
          </a:r>
        </a:p>
      </dgm:t>
    </dgm:pt>
    <dgm:pt modelId="{AB37E437-4AA5-4524-9BD1-BCD38587568E}" type="parTrans" cxnId="{22BBEDF2-4B82-4ABF-88E4-0F62DE87D631}">
      <dgm:prSet/>
      <dgm:spPr/>
      <dgm:t>
        <a:bodyPr/>
        <a:lstStyle/>
        <a:p>
          <a:endParaRPr lang="en-US"/>
        </a:p>
      </dgm:t>
    </dgm:pt>
    <dgm:pt modelId="{E76980A6-CD95-4673-8965-554BFE7B9D04}" type="sibTrans" cxnId="{22BBEDF2-4B82-4ABF-88E4-0F62DE87D631}">
      <dgm:prSet/>
      <dgm:spPr/>
      <dgm:t>
        <a:bodyPr/>
        <a:lstStyle/>
        <a:p>
          <a:endParaRPr lang="en-US"/>
        </a:p>
      </dgm:t>
    </dgm:pt>
    <dgm:pt modelId="{0FABD880-C358-4D73-AAB7-3A13FE75D04A}">
      <dgm:prSet phldrT="[Text]" phldr="0"/>
      <dgm:spPr/>
      <dgm:t>
        <a:bodyPr/>
        <a:lstStyle/>
        <a:p>
          <a:r>
            <a:rPr lang="en-US" dirty="0" err="1">
              <a:solidFill>
                <a:schemeClr val="tx2">
                  <a:lumMod val="50000"/>
                  <a:lumOff val="50000"/>
                </a:schemeClr>
              </a:solidFill>
            </a:rPr>
            <a:t>AASHTOWare</a:t>
          </a:r>
          <a:r>
            <a:rPr lang="en-US" dirty="0">
              <a:solidFill>
                <a:schemeClr val="tx2">
                  <a:lumMod val="50000"/>
                  <a:lumOff val="50000"/>
                </a:schemeClr>
              </a:solidFill>
            </a:rPr>
            <a:t> Safety by Numetric</a:t>
          </a:r>
        </a:p>
      </dgm:t>
    </dgm:pt>
    <dgm:pt modelId="{681BCE13-F942-4289-8E99-A4CB4B2196C1}" type="parTrans" cxnId="{655C348B-60C2-41F4-9A73-8A70ED6FCA3A}">
      <dgm:prSet/>
      <dgm:spPr/>
      <dgm:t>
        <a:bodyPr/>
        <a:lstStyle/>
        <a:p>
          <a:endParaRPr lang="en-US"/>
        </a:p>
      </dgm:t>
    </dgm:pt>
    <dgm:pt modelId="{84610D56-EB38-41D8-AC0F-5892485A1AA3}" type="sibTrans" cxnId="{655C348B-60C2-41F4-9A73-8A70ED6FCA3A}">
      <dgm:prSet/>
      <dgm:spPr/>
      <dgm:t>
        <a:bodyPr/>
        <a:lstStyle/>
        <a:p>
          <a:endParaRPr lang="en-US"/>
        </a:p>
      </dgm:t>
    </dgm:pt>
    <dgm:pt modelId="{BF740B3C-409C-45CC-9E73-15DA98380B22}" type="pres">
      <dgm:prSet presAssocID="{CD8DDDF3-CB35-4799-9E19-BE4A2AF7BA27}" presName="Name0" presStyleCnt="0">
        <dgm:presLayoutVars>
          <dgm:chMax val="4"/>
          <dgm:resizeHandles val="exact"/>
        </dgm:presLayoutVars>
      </dgm:prSet>
      <dgm:spPr/>
    </dgm:pt>
    <dgm:pt modelId="{70EB441D-9AF8-4800-A538-F68F91842EFB}" type="pres">
      <dgm:prSet presAssocID="{CD8DDDF3-CB35-4799-9E19-BE4A2AF7BA27}" presName="ellipse" presStyleLbl="trBgShp" presStyleIdx="0" presStyleCnt="1"/>
      <dgm:spPr/>
    </dgm:pt>
    <dgm:pt modelId="{382A9F15-51BB-4267-95F2-A1E3E0653F60}" type="pres">
      <dgm:prSet presAssocID="{CD8DDDF3-CB35-4799-9E19-BE4A2AF7BA27}" presName="arrow1" presStyleLbl="fgShp" presStyleIdx="0" presStyleCnt="1"/>
      <dgm:spPr/>
    </dgm:pt>
    <dgm:pt modelId="{9AEF77CF-80FC-4EFD-A461-C5EE2BA25436}" type="pres">
      <dgm:prSet presAssocID="{CD8DDDF3-CB35-4799-9E19-BE4A2AF7BA27}" presName="rectangle" presStyleLbl="revTx" presStyleIdx="0" presStyleCnt="1">
        <dgm:presLayoutVars>
          <dgm:bulletEnabled val="1"/>
        </dgm:presLayoutVars>
      </dgm:prSet>
      <dgm:spPr/>
    </dgm:pt>
    <dgm:pt modelId="{D6B7172E-980B-4032-85B5-D172F6F60AC5}" type="pres">
      <dgm:prSet presAssocID="{CAF73602-36AF-40F1-B0CA-2BDA40F8AACE}" presName="item1" presStyleLbl="node1" presStyleIdx="0" presStyleCnt="3">
        <dgm:presLayoutVars>
          <dgm:bulletEnabled val="1"/>
        </dgm:presLayoutVars>
      </dgm:prSet>
      <dgm:spPr/>
    </dgm:pt>
    <dgm:pt modelId="{700C0792-DA0C-43EC-9807-E253F30E4D0B}" type="pres">
      <dgm:prSet presAssocID="{437E162D-46C8-43D6-B62C-0BE06FB7C14B}" presName="item2" presStyleLbl="node1" presStyleIdx="1" presStyleCnt="3">
        <dgm:presLayoutVars>
          <dgm:bulletEnabled val="1"/>
        </dgm:presLayoutVars>
      </dgm:prSet>
      <dgm:spPr/>
    </dgm:pt>
    <dgm:pt modelId="{D2158BC7-3A54-4487-A001-879BEDB07BB1}" type="pres">
      <dgm:prSet presAssocID="{0FABD880-C358-4D73-AAB7-3A13FE75D04A}" presName="item3" presStyleLbl="node1" presStyleIdx="2" presStyleCnt="3">
        <dgm:presLayoutVars>
          <dgm:bulletEnabled val="1"/>
        </dgm:presLayoutVars>
      </dgm:prSet>
      <dgm:spPr/>
    </dgm:pt>
    <dgm:pt modelId="{DD2A47F6-A14F-4885-B8E7-7E6ADFAE3852}" type="pres">
      <dgm:prSet presAssocID="{CD8DDDF3-CB35-4799-9E19-BE4A2AF7BA27}" presName="funnel" presStyleLbl="trAlignAcc1" presStyleIdx="0" presStyleCnt="1"/>
      <dgm:spPr/>
    </dgm:pt>
  </dgm:ptLst>
  <dgm:cxnLst>
    <dgm:cxn modelId="{D2A04E05-0E4E-4E3D-8B82-3C0C04FC144E}" type="presOf" srcId="{0FABD880-C358-4D73-AAB7-3A13FE75D04A}" destId="{9AEF77CF-80FC-4EFD-A461-C5EE2BA25436}" srcOrd="0" destOrd="0" presId="urn:microsoft.com/office/officeart/2005/8/layout/funnel1"/>
    <dgm:cxn modelId="{FBB2E518-C085-4CE0-99AE-5E4832AF78E9}" type="presOf" srcId="{CD8DDDF3-CB35-4799-9E19-BE4A2AF7BA27}" destId="{BF740B3C-409C-45CC-9E73-15DA98380B22}" srcOrd="0" destOrd="0" presId="urn:microsoft.com/office/officeart/2005/8/layout/funnel1"/>
    <dgm:cxn modelId="{4A29D45B-D13B-4D78-9721-51D3A3F11531}" type="presOf" srcId="{3663745E-25D6-4520-BB22-71126F67D602}" destId="{D2158BC7-3A54-4487-A001-879BEDB07BB1}" srcOrd="0" destOrd="0" presId="urn:microsoft.com/office/officeart/2005/8/layout/funnel1"/>
    <dgm:cxn modelId="{A553004D-3353-45FC-857E-45357B3D5483}" srcId="{CD8DDDF3-CB35-4799-9E19-BE4A2AF7BA27}" destId="{CAF73602-36AF-40F1-B0CA-2BDA40F8AACE}" srcOrd="1" destOrd="0" parTransId="{D4BF46D1-D7A4-4A1A-B79C-223A5376C636}" sibTransId="{99B971DF-5129-4752-BEAF-173F42867CAD}"/>
    <dgm:cxn modelId="{62CF9371-1A75-4C3D-AD5C-8197D8CD1036}" srcId="{CD8DDDF3-CB35-4799-9E19-BE4A2AF7BA27}" destId="{3663745E-25D6-4520-BB22-71126F67D602}" srcOrd="0" destOrd="0" parTransId="{7EE2493F-37B3-4A4A-B8CE-1AB756EF6408}" sibTransId="{2F0F6562-34DF-408D-B242-95E6132257EC}"/>
    <dgm:cxn modelId="{84999D57-3CEE-4EC9-9995-C8B548D7193D}" type="presOf" srcId="{CAF73602-36AF-40F1-B0CA-2BDA40F8AACE}" destId="{700C0792-DA0C-43EC-9807-E253F30E4D0B}" srcOrd="0" destOrd="0" presId="urn:microsoft.com/office/officeart/2005/8/layout/funnel1"/>
    <dgm:cxn modelId="{655C348B-60C2-41F4-9A73-8A70ED6FCA3A}" srcId="{CD8DDDF3-CB35-4799-9E19-BE4A2AF7BA27}" destId="{0FABD880-C358-4D73-AAB7-3A13FE75D04A}" srcOrd="3" destOrd="0" parTransId="{681BCE13-F942-4289-8E99-A4CB4B2196C1}" sibTransId="{84610D56-EB38-41D8-AC0F-5892485A1AA3}"/>
    <dgm:cxn modelId="{1838FDB4-9C25-4780-9331-9AD1E5F2846B}" type="presOf" srcId="{437E162D-46C8-43D6-B62C-0BE06FB7C14B}" destId="{D6B7172E-980B-4032-85B5-D172F6F60AC5}" srcOrd="0" destOrd="0" presId="urn:microsoft.com/office/officeart/2005/8/layout/funnel1"/>
    <dgm:cxn modelId="{22BBEDF2-4B82-4ABF-88E4-0F62DE87D631}" srcId="{CD8DDDF3-CB35-4799-9E19-BE4A2AF7BA27}" destId="{437E162D-46C8-43D6-B62C-0BE06FB7C14B}" srcOrd="2" destOrd="0" parTransId="{AB37E437-4AA5-4524-9BD1-BCD38587568E}" sibTransId="{E76980A6-CD95-4673-8965-554BFE7B9D04}"/>
    <dgm:cxn modelId="{CE6F7C82-19E9-4420-A704-2823E71E0F06}" type="presParOf" srcId="{BF740B3C-409C-45CC-9E73-15DA98380B22}" destId="{70EB441D-9AF8-4800-A538-F68F91842EFB}" srcOrd="0" destOrd="0" presId="urn:microsoft.com/office/officeart/2005/8/layout/funnel1"/>
    <dgm:cxn modelId="{8A2AD0C6-D12F-4CEF-8622-63EBCCB17F2A}" type="presParOf" srcId="{BF740B3C-409C-45CC-9E73-15DA98380B22}" destId="{382A9F15-51BB-4267-95F2-A1E3E0653F60}" srcOrd="1" destOrd="0" presId="urn:microsoft.com/office/officeart/2005/8/layout/funnel1"/>
    <dgm:cxn modelId="{BA5532CB-B068-4ECF-8BC8-E5330738BCEB}" type="presParOf" srcId="{BF740B3C-409C-45CC-9E73-15DA98380B22}" destId="{9AEF77CF-80FC-4EFD-A461-C5EE2BA25436}" srcOrd="2" destOrd="0" presId="urn:microsoft.com/office/officeart/2005/8/layout/funnel1"/>
    <dgm:cxn modelId="{9FC47B54-94F2-4E29-B1F8-46DEA4F5DE67}" type="presParOf" srcId="{BF740B3C-409C-45CC-9E73-15DA98380B22}" destId="{D6B7172E-980B-4032-85B5-D172F6F60AC5}" srcOrd="3" destOrd="0" presId="urn:microsoft.com/office/officeart/2005/8/layout/funnel1"/>
    <dgm:cxn modelId="{2C54EE82-6FFD-4FF9-91E2-3F8CC83FBB4B}" type="presParOf" srcId="{BF740B3C-409C-45CC-9E73-15DA98380B22}" destId="{700C0792-DA0C-43EC-9807-E253F30E4D0B}" srcOrd="4" destOrd="0" presId="urn:microsoft.com/office/officeart/2005/8/layout/funnel1"/>
    <dgm:cxn modelId="{BA6E6E65-573A-41DB-BF9A-6129DC1B2226}" type="presParOf" srcId="{BF740B3C-409C-45CC-9E73-15DA98380B22}" destId="{D2158BC7-3A54-4487-A001-879BEDB07BB1}" srcOrd="5" destOrd="0" presId="urn:microsoft.com/office/officeart/2005/8/layout/funnel1"/>
    <dgm:cxn modelId="{5203B8B4-CE02-4C35-B39B-406B76DDE575}" type="presParOf" srcId="{BF740B3C-409C-45CC-9E73-15DA98380B22}" destId="{DD2A47F6-A14F-4885-B8E7-7E6ADFAE385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8DDDF3-CB35-4799-9E19-BE4A2AF7BA27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63745E-25D6-4520-BB22-71126F67D602}">
      <dgm:prSet phldrT="[Text]" phldr="0"/>
      <dgm:spPr/>
      <dgm:t>
        <a:bodyPr/>
        <a:lstStyle/>
        <a:p>
          <a:r>
            <a:rPr lang="en-US" dirty="0"/>
            <a:t>County</a:t>
          </a:r>
        </a:p>
      </dgm:t>
    </dgm:pt>
    <dgm:pt modelId="{7EE2493F-37B3-4A4A-B8CE-1AB756EF6408}" type="parTrans" cxnId="{62CF9371-1A75-4C3D-AD5C-8197D8CD1036}">
      <dgm:prSet/>
      <dgm:spPr/>
      <dgm:t>
        <a:bodyPr/>
        <a:lstStyle/>
        <a:p>
          <a:endParaRPr lang="en-US"/>
        </a:p>
      </dgm:t>
    </dgm:pt>
    <dgm:pt modelId="{2F0F6562-34DF-408D-B242-95E6132257EC}" type="sibTrans" cxnId="{62CF9371-1A75-4C3D-AD5C-8197D8CD1036}">
      <dgm:prSet/>
      <dgm:spPr/>
      <dgm:t>
        <a:bodyPr/>
        <a:lstStyle/>
        <a:p>
          <a:endParaRPr lang="en-US"/>
        </a:p>
      </dgm:t>
    </dgm:pt>
    <dgm:pt modelId="{CAF73602-36AF-40F1-B0CA-2BDA40F8AACE}">
      <dgm:prSet phldrT="[Text]" phldr="0"/>
      <dgm:spPr/>
      <dgm:t>
        <a:bodyPr/>
        <a:lstStyle/>
        <a:p>
          <a:r>
            <a:rPr lang="en-US" dirty="0"/>
            <a:t>City</a:t>
          </a:r>
        </a:p>
      </dgm:t>
    </dgm:pt>
    <dgm:pt modelId="{D4BF46D1-D7A4-4A1A-B79C-223A5376C636}" type="parTrans" cxnId="{A553004D-3353-45FC-857E-45357B3D5483}">
      <dgm:prSet/>
      <dgm:spPr/>
      <dgm:t>
        <a:bodyPr/>
        <a:lstStyle/>
        <a:p>
          <a:endParaRPr lang="en-US"/>
        </a:p>
      </dgm:t>
    </dgm:pt>
    <dgm:pt modelId="{99B971DF-5129-4752-BEAF-173F42867CAD}" type="sibTrans" cxnId="{A553004D-3353-45FC-857E-45357B3D5483}">
      <dgm:prSet/>
      <dgm:spPr/>
      <dgm:t>
        <a:bodyPr/>
        <a:lstStyle/>
        <a:p>
          <a:endParaRPr lang="en-US"/>
        </a:p>
      </dgm:t>
    </dgm:pt>
    <dgm:pt modelId="{437E162D-46C8-43D6-B62C-0BE06FB7C14B}">
      <dgm:prSet phldrT="[Text]" phldr="0"/>
      <dgm:spPr/>
      <dgm:t>
        <a:bodyPr/>
        <a:lstStyle/>
        <a:p>
          <a:r>
            <a:rPr lang="en-US" dirty="0"/>
            <a:t>Consultants</a:t>
          </a:r>
        </a:p>
      </dgm:t>
    </dgm:pt>
    <dgm:pt modelId="{AB37E437-4AA5-4524-9BD1-BCD38587568E}" type="parTrans" cxnId="{22BBEDF2-4B82-4ABF-88E4-0F62DE87D631}">
      <dgm:prSet/>
      <dgm:spPr/>
      <dgm:t>
        <a:bodyPr/>
        <a:lstStyle/>
        <a:p>
          <a:endParaRPr lang="en-US"/>
        </a:p>
      </dgm:t>
    </dgm:pt>
    <dgm:pt modelId="{E76980A6-CD95-4673-8965-554BFE7B9D04}" type="sibTrans" cxnId="{22BBEDF2-4B82-4ABF-88E4-0F62DE87D631}">
      <dgm:prSet/>
      <dgm:spPr/>
      <dgm:t>
        <a:bodyPr/>
        <a:lstStyle/>
        <a:p>
          <a:endParaRPr lang="en-US"/>
        </a:p>
      </dgm:t>
    </dgm:pt>
    <dgm:pt modelId="{0FABD880-C358-4D73-AAB7-3A13FE75D04A}">
      <dgm:prSet phldrT="[Text]" phldr="0"/>
      <dgm:spPr>
        <a:noFill/>
      </dgm:spPr>
      <dgm:t>
        <a:bodyPr/>
        <a:lstStyle/>
        <a:p>
          <a:r>
            <a:rPr lang="en-US" dirty="0" err="1">
              <a:solidFill>
                <a:schemeClr val="tx2">
                  <a:lumMod val="50000"/>
                  <a:lumOff val="50000"/>
                </a:schemeClr>
              </a:solidFill>
            </a:rPr>
            <a:t>AASHTOWare</a:t>
          </a:r>
          <a:r>
            <a:rPr lang="en-US" dirty="0">
              <a:solidFill>
                <a:schemeClr val="tx2">
                  <a:lumMod val="50000"/>
                  <a:lumOff val="50000"/>
                </a:schemeClr>
              </a:solidFill>
            </a:rPr>
            <a:t> Safety by Numetric</a:t>
          </a:r>
        </a:p>
      </dgm:t>
    </dgm:pt>
    <dgm:pt modelId="{681BCE13-F942-4289-8E99-A4CB4B2196C1}" type="parTrans" cxnId="{655C348B-60C2-41F4-9A73-8A70ED6FCA3A}">
      <dgm:prSet/>
      <dgm:spPr/>
      <dgm:t>
        <a:bodyPr/>
        <a:lstStyle/>
        <a:p>
          <a:endParaRPr lang="en-US"/>
        </a:p>
      </dgm:t>
    </dgm:pt>
    <dgm:pt modelId="{84610D56-EB38-41D8-AC0F-5892485A1AA3}" type="sibTrans" cxnId="{655C348B-60C2-41F4-9A73-8A70ED6FCA3A}">
      <dgm:prSet/>
      <dgm:spPr/>
      <dgm:t>
        <a:bodyPr/>
        <a:lstStyle/>
        <a:p>
          <a:endParaRPr lang="en-US"/>
        </a:p>
      </dgm:t>
    </dgm:pt>
    <dgm:pt modelId="{BF740B3C-409C-45CC-9E73-15DA98380B22}" type="pres">
      <dgm:prSet presAssocID="{CD8DDDF3-CB35-4799-9E19-BE4A2AF7BA27}" presName="Name0" presStyleCnt="0">
        <dgm:presLayoutVars>
          <dgm:chMax val="4"/>
          <dgm:resizeHandles val="exact"/>
        </dgm:presLayoutVars>
      </dgm:prSet>
      <dgm:spPr/>
    </dgm:pt>
    <dgm:pt modelId="{70EB441D-9AF8-4800-A538-F68F91842EFB}" type="pres">
      <dgm:prSet presAssocID="{CD8DDDF3-CB35-4799-9E19-BE4A2AF7BA27}" presName="ellipse" presStyleLbl="trBgShp" presStyleIdx="0" presStyleCnt="1"/>
      <dgm:spPr/>
    </dgm:pt>
    <dgm:pt modelId="{382A9F15-51BB-4267-95F2-A1E3E0653F60}" type="pres">
      <dgm:prSet presAssocID="{CD8DDDF3-CB35-4799-9E19-BE4A2AF7BA27}" presName="arrow1" presStyleLbl="fgShp" presStyleIdx="0" presStyleCnt="1"/>
      <dgm:spPr/>
    </dgm:pt>
    <dgm:pt modelId="{9AEF77CF-80FC-4EFD-A461-C5EE2BA25436}" type="pres">
      <dgm:prSet presAssocID="{CD8DDDF3-CB35-4799-9E19-BE4A2AF7BA27}" presName="rectangle" presStyleLbl="revTx" presStyleIdx="0" presStyleCnt="1">
        <dgm:presLayoutVars>
          <dgm:bulletEnabled val="1"/>
        </dgm:presLayoutVars>
      </dgm:prSet>
      <dgm:spPr/>
    </dgm:pt>
    <dgm:pt modelId="{D6B7172E-980B-4032-85B5-D172F6F60AC5}" type="pres">
      <dgm:prSet presAssocID="{CAF73602-36AF-40F1-B0CA-2BDA40F8AACE}" presName="item1" presStyleLbl="node1" presStyleIdx="0" presStyleCnt="3">
        <dgm:presLayoutVars>
          <dgm:bulletEnabled val="1"/>
        </dgm:presLayoutVars>
      </dgm:prSet>
      <dgm:spPr/>
    </dgm:pt>
    <dgm:pt modelId="{700C0792-DA0C-43EC-9807-E253F30E4D0B}" type="pres">
      <dgm:prSet presAssocID="{437E162D-46C8-43D6-B62C-0BE06FB7C14B}" presName="item2" presStyleLbl="node1" presStyleIdx="1" presStyleCnt="3">
        <dgm:presLayoutVars>
          <dgm:bulletEnabled val="1"/>
        </dgm:presLayoutVars>
      </dgm:prSet>
      <dgm:spPr/>
    </dgm:pt>
    <dgm:pt modelId="{D2158BC7-3A54-4487-A001-879BEDB07BB1}" type="pres">
      <dgm:prSet presAssocID="{0FABD880-C358-4D73-AAB7-3A13FE75D04A}" presName="item3" presStyleLbl="node1" presStyleIdx="2" presStyleCnt="3">
        <dgm:presLayoutVars>
          <dgm:bulletEnabled val="1"/>
        </dgm:presLayoutVars>
      </dgm:prSet>
      <dgm:spPr/>
    </dgm:pt>
    <dgm:pt modelId="{DD2A47F6-A14F-4885-B8E7-7E6ADFAE3852}" type="pres">
      <dgm:prSet presAssocID="{CD8DDDF3-CB35-4799-9E19-BE4A2AF7BA27}" presName="funnel" presStyleLbl="trAlignAcc1" presStyleIdx="0" presStyleCnt="1"/>
      <dgm:spPr/>
    </dgm:pt>
  </dgm:ptLst>
  <dgm:cxnLst>
    <dgm:cxn modelId="{D2A04E05-0E4E-4E3D-8B82-3C0C04FC144E}" type="presOf" srcId="{0FABD880-C358-4D73-AAB7-3A13FE75D04A}" destId="{9AEF77CF-80FC-4EFD-A461-C5EE2BA25436}" srcOrd="0" destOrd="0" presId="urn:microsoft.com/office/officeart/2005/8/layout/funnel1"/>
    <dgm:cxn modelId="{FBB2E518-C085-4CE0-99AE-5E4832AF78E9}" type="presOf" srcId="{CD8DDDF3-CB35-4799-9E19-BE4A2AF7BA27}" destId="{BF740B3C-409C-45CC-9E73-15DA98380B22}" srcOrd="0" destOrd="0" presId="urn:microsoft.com/office/officeart/2005/8/layout/funnel1"/>
    <dgm:cxn modelId="{4A29D45B-D13B-4D78-9721-51D3A3F11531}" type="presOf" srcId="{3663745E-25D6-4520-BB22-71126F67D602}" destId="{D2158BC7-3A54-4487-A001-879BEDB07BB1}" srcOrd="0" destOrd="0" presId="urn:microsoft.com/office/officeart/2005/8/layout/funnel1"/>
    <dgm:cxn modelId="{A553004D-3353-45FC-857E-45357B3D5483}" srcId="{CD8DDDF3-CB35-4799-9E19-BE4A2AF7BA27}" destId="{CAF73602-36AF-40F1-B0CA-2BDA40F8AACE}" srcOrd="1" destOrd="0" parTransId="{D4BF46D1-D7A4-4A1A-B79C-223A5376C636}" sibTransId="{99B971DF-5129-4752-BEAF-173F42867CAD}"/>
    <dgm:cxn modelId="{62CF9371-1A75-4C3D-AD5C-8197D8CD1036}" srcId="{CD8DDDF3-CB35-4799-9E19-BE4A2AF7BA27}" destId="{3663745E-25D6-4520-BB22-71126F67D602}" srcOrd="0" destOrd="0" parTransId="{7EE2493F-37B3-4A4A-B8CE-1AB756EF6408}" sibTransId="{2F0F6562-34DF-408D-B242-95E6132257EC}"/>
    <dgm:cxn modelId="{84999D57-3CEE-4EC9-9995-C8B548D7193D}" type="presOf" srcId="{CAF73602-36AF-40F1-B0CA-2BDA40F8AACE}" destId="{700C0792-DA0C-43EC-9807-E253F30E4D0B}" srcOrd="0" destOrd="0" presId="urn:microsoft.com/office/officeart/2005/8/layout/funnel1"/>
    <dgm:cxn modelId="{655C348B-60C2-41F4-9A73-8A70ED6FCA3A}" srcId="{CD8DDDF3-CB35-4799-9E19-BE4A2AF7BA27}" destId="{0FABD880-C358-4D73-AAB7-3A13FE75D04A}" srcOrd="3" destOrd="0" parTransId="{681BCE13-F942-4289-8E99-A4CB4B2196C1}" sibTransId="{84610D56-EB38-41D8-AC0F-5892485A1AA3}"/>
    <dgm:cxn modelId="{1838FDB4-9C25-4780-9331-9AD1E5F2846B}" type="presOf" srcId="{437E162D-46C8-43D6-B62C-0BE06FB7C14B}" destId="{D6B7172E-980B-4032-85B5-D172F6F60AC5}" srcOrd="0" destOrd="0" presId="urn:microsoft.com/office/officeart/2005/8/layout/funnel1"/>
    <dgm:cxn modelId="{22BBEDF2-4B82-4ABF-88E4-0F62DE87D631}" srcId="{CD8DDDF3-CB35-4799-9E19-BE4A2AF7BA27}" destId="{437E162D-46C8-43D6-B62C-0BE06FB7C14B}" srcOrd="2" destOrd="0" parTransId="{AB37E437-4AA5-4524-9BD1-BCD38587568E}" sibTransId="{E76980A6-CD95-4673-8965-554BFE7B9D04}"/>
    <dgm:cxn modelId="{CE6F7C82-19E9-4420-A704-2823E71E0F06}" type="presParOf" srcId="{BF740B3C-409C-45CC-9E73-15DA98380B22}" destId="{70EB441D-9AF8-4800-A538-F68F91842EFB}" srcOrd="0" destOrd="0" presId="urn:microsoft.com/office/officeart/2005/8/layout/funnel1"/>
    <dgm:cxn modelId="{8A2AD0C6-D12F-4CEF-8622-63EBCCB17F2A}" type="presParOf" srcId="{BF740B3C-409C-45CC-9E73-15DA98380B22}" destId="{382A9F15-51BB-4267-95F2-A1E3E0653F60}" srcOrd="1" destOrd="0" presId="urn:microsoft.com/office/officeart/2005/8/layout/funnel1"/>
    <dgm:cxn modelId="{BA5532CB-B068-4ECF-8BC8-E5330738BCEB}" type="presParOf" srcId="{BF740B3C-409C-45CC-9E73-15DA98380B22}" destId="{9AEF77CF-80FC-4EFD-A461-C5EE2BA25436}" srcOrd="2" destOrd="0" presId="urn:microsoft.com/office/officeart/2005/8/layout/funnel1"/>
    <dgm:cxn modelId="{9FC47B54-94F2-4E29-B1F8-46DEA4F5DE67}" type="presParOf" srcId="{BF740B3C-409C-45CC-9E73-15DA98380B22}" destId="{D6B7172E-980B-4032-85B5-D172F6F60AC5}" srcOrd="3" destOrd="0" presId="urn:microsoft.com/office/officeart/2005/8/layout/funnel1"/>
    <dgm:cxn modelId="{2C54EE82-6FFD-4FF9-91E2-3F8CC83FBB4B}" type="presParOf" srcId="{BF740B3C-409C-45CC-9E73-15DA98380B22}" destId="{700C0792-DA0C-43EC-9807-E253F30E4D0B}" srcOrd="4" destOrd="0" presId="urn:microsoft.com/office/officeart/2005/8/layout/funnel1"/>
    <dgm:cxn modelId="{BA6E6E65-573A-41DB-BF9A-6129DC1B2226}" type="presParOf" srcId="{BF740B3C-409C-45CC-9E73-15DA98380B22}" destId="{D2158BC7-3A54-4487-A001-879BEDB07BB1}" srcOrd="5" destOrd="0" presId="urn:microsoft.com/office/officeart/2005/8/layout/funnel1"/>
    <dgm:cxn modelId="{5203B8B4-CE02-4C35-B39B-406B76DDE575}" type="presParOf" srcId="{BF740B3C-409C-45CC-9E73-15DA98380B22}" destId="{DD2A47F6-A14F-4885-B8E7-7E6ADFAE385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B441D-9AF8-4800-A538-F68F91842EFB}">
      <dsp:nvSpPr>
        <dsp:cNvPr id="0" name=""/>
        <dsp:cNvSpPr/>
      </dsp:nvSpPr>
      <dsp:spPr>
        <a:xfrm>
          <a:off x="2377591" y="278606"/>
          <a:ext cx="5529262" cy="192024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A9F15-51BB-4267-95F2-A1E3E0653F60}">
      <dsp:nvSpPr>
        <dsp:cNvPr id="0" name=""/>
        <dsp:cNvSpPr/>
      </dsp:nvSpPr>
      <dsp:spPr>
        <a:xfrm>
          <a:off x="4615013" y="4980622"/>
          <a:ext cx="1071562" cy="6858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F77CF-80FC-4EFD-A461-C5EE2BA25436}">
      <dsp:nvSpPr>
        <dsp:cNvPr id="0" name=""/>
        <dsp:cNvSpPr/>
      </dsp:nvSpPr>
      <dsp:spPr>
        <a:xfrm>
          <a:off x="2579044" y="5529262"/>
          <a:ext cx="5143500" cy="128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sp:txBody>
      <dsp:txXfrm>
        <a:off x="2579044" y="5529262"/>
        <a:ext cx="5143500" cy="1285875"/>
      </dsp:txXfrm>
    </dsp:sp>
    <dsp:sp modelId="{D6B7172E-980B-4032-85B5-D172F6F60AC5}">
      <dsp:nvSpPr>
        <dsp:cNvPr id="0" name=""/>
        <dsp:cNvSpPr/>
      </dsp:nvSpPr>
      <dsp:spPr>
        <a:xfrm>
          <a:off x="4387842" y="2347150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Consultants</a:t>
          </a:r>
        </a:p>
      </dsp:txBody>
      <dsp:txXfrm>
        <a:off x="4670310" y="2629618"/>
        <a:ext cx="1363876" cy="1363876"/>
      </dsp:txXfrm>
    </dsp:sp>
    <dsp:sp modelId="{700C0792-DA0C-43EC-9807-E253F30E4D0B}">
      <dsp:nvSpPr>
        <dsp:cNvPr id="0" name=""/>
        <dsp:cNvSpPr/>
      </dsp:nvSpPr>
      <dsp:spPr>
        <a:xfrm>
          <a:off x="3007669" y="900112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City</a:t>
          </a:r>
        </a:p>
      </dsp:txBody>
      <dsp:txXfrm>
        <a:off x="3290137" y="1182580"/>
        <a:ext cx="1363876" cy="1363876"/>
      </dsp:txXfrm>
    </dsp:sp>
    <dsp:sp modelId="{D2158BC7-3A54-4487-A001-879BEDB07BB1}">
      <dsp:nvSpPr>
        <dsp:cNvPr id="0" name=""/>
        <dsp:cNvSpPr/>
      </dsp:nvSpPr>
      <dsp:spPr>
        <a:xfrm>
          <a:off x="4979345" y="433768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County</a:t>
          </a:r>
        </a:p>
      </dsp:txBody>
      <dsp:txXfrm>
        <a:off x="5261813" y="716236"/>
        <a:ext cx="1363876" cy="1363876"/>
      </dsp:txXfrm>
    </dsp:sp>
    <dsp:sp modelId="{DD2A47F6-A14F-4885-B8E7-7E6ADFAE3852}">
      <dsp:nvSpPr>
        <dsp:cNvPr id="0" name=""/>
        <dsp:cNvSpPr/>
      </dsp:nvSpPr>
      <dsp:spPr>
        <a:xfrm>
          <a:off x="2150419" y="42862"/>
          <a:ext cx="6000750" cy="4800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B441D-9AF8-4800-A538-F68F91842EFB}">
      <dsp:nvSpPr>
        <dsp:cNvPr id="0" name=""/>
        <dsp:cNvSpPr/>
      </dsp:nvSpPr>
      <dsp:spPr>
        <a:xfrm>
          <a:off x="2377591" y="278606"/>
          <a:ext cx="5529262" cy="192024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A9F15-51BB-4267-95F2-A1E3E0653F60}">
      <dsp:nvSpPr>
        <dsp:cNvPr id="0" name=""/>
        <dsp:cNvSpPr/>
      </dsp:nvSpPr>
      <dsp:spPr>
        <a:xfrm>
          <a:off x="4615013" y="4980622"/>
          <a:ext cx="1071562" cy="6858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F77CF-80FC-4EFD-A461-C5EE2BA25436}">
      <dsp:nvSpPr>
        <dsp:cNvPr id="0" name=""/>
        <dsp:cNvSpPr/>
      </dsp:nvSpPr>
      <dsp:spPr>
        <a:xfrm>
          <a:off x="2579044" y="5529262"/>
          <a:ext cx="5143500" cy="128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sp:txBody>
      <dsp:txXfrm>
        <a:off x="2579044" y="5529262"/>
        <a:ext cx="5143500" cy="1285875"/>
      </dsp:txXfrm>
    </dsp:sp>
    <dsp:sp modelId="{D6B7172E-980B-4032-85B5-D172F6F60AC5}">
      <dsp:nvSpPr>
        <dsp:cNvPr id="0" name=""/>
        <dsp:cNvSpPr/>
      </dsp:nvSpPr>
      <dsp:spPr>
        <a:xfrm>
          <a:off x="4387842" y="2347150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Consultants</a:t>
          </a:r>
        </a:p>
      </dsp:txBody>
      <dsp:txXfrm>
        <a:off x="4670310" y="2629618"/>
        <a:ext cx="1363876" cy="1363876"/>
      </dsp:txXfrm>
    </dsp:sp>
    <dsp:sp modelId="{700C0792-DA0C-43EC-9807-E253F30E4D0B}">
      <dsp:nvSpPr>
        <dsp:cNvPr id="0" name=""/>
        <dsp:cNvSpPr/>
      </dsp:nvSpPr>
      <dsp:spPr>
        <a:xfrm>
          <a:off x="3007669" y="900112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City</a:t>
          </a:r>
        </a:p>
      </dsp:txBody>
      <dsp:txXfrm>
        <a:off x="3290137" y="1182580"/>
        <a:ext cx="1363876" cy="1363876"/>
      </dsp:txXfrm>
    </dsp:sp>
    <dsp:sp modelId="{D2158BC7-3A54-4487-A001-879BEDB07BB1}">
      <dsp:nvSpPr>
        <dsp:cNvPr id="0" name=""/>
        <dsp:cNvSpPr/>
      </dsp:nvSpPr>
      <dsp:spPr>
        <a:xfrm>
          <a:off x="4979345" y="433768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County</a:t>
          </a:r>
        </a:p>
      </dsp:txBody>
      <dsp:txXfrm>
        <a:off x="5261813" y="716236"/>
        <a:ext cx="1363876" cy="1363876"/>
      </dsp:txXfrm>
    </dsp:sp>
    <dsp:sp modelId="{DD2A47F6-A14F-4885-B8E7-7E6ADFAE3852}">
      <dsp:nvSpPr>
        <dsp:cNvPr id="0" name=""/>
        <dsp:cNvSpPr/>
      </dsp:nvSpPr>
      <dsp:spPr>
        <a:xfrm>
          <a:off x="2150419" y="42862"/>
          <a:ext cx="6000750" cy="4800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B441D-9AF8-4800-A538-F68F91842EFB}">
      <dsp:nvSpPr>
        <dsp:cNvPr id="0" name=""/>
        <dsp:cNvSpPr/>
      </dsp:nvSpPr>
      <dsp:spPr>
        <a:xfrm>
          <a:off x="2377591" y="278606"/>
          <a:ext cx="5529262" cy="192024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A9F15-51BB-4267-95F2-A1E3E0653F60}">
      <dsp:nvSpPr>
        <dsp:cNvPr id="0" name=""/>
        <dsp:cNvSpPr/>
      </dsp:nvSpPr>
      <dsp:spPr>
        <a:xfrm>
          <a:off x="4615013" y="4980622"/>
          <a:ext cx="1071562" cy="6858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F77CF-80FC-4EFD-A461-C5EE2BA25436}">
      <dsp:nvSpPr>
        <dsp:cNvPr id="0" name=""/>
        <dsp:cNvSpPr/>
      </dsp:nvSpPr>
      <dsp:spPr>
        <a:xfrm>
          <a:off x="2579044" y="5529262"/>
          <a:ext cx="5143500" cy="128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sp:txBody>
      <dsp:txXfrm>
        <a:off x="2579044" y="5529262"/>
        <a:ext cx="5143500" cy="1285875"/>
      </dsp:txXfrm>
    </dsp:sp>
    <dsp:sp modelId="{D6B7172E-980B-4032-85B5-D172F6F60AC5}">
      <dsp:nvSpPr>
        <dsp:cNvPr id="0" name=""/>
        <dsp:cNvSpPr/>
      </dsp:nvSpPr>
      <dsp:spPr>
        <a:xfrm>
          <a:off x="4387842" y="2347150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Consultants</a:t>
          </a:r>
        </a:p>
      </dsp:txBody>
      <dsp:txXfrm>
        <a:off x="4670310" y="2629618"/>
        <a:ext cx="1363876" cy="1363876"/>
      </dsp:txXfrm>
    </dsp:sp>
    <dsp:sp modelId="{700C0792-DA0C-43EC-9807-E253F30E4D0B}">
      <dsp:nvSpPr>
        <dsp:cNvPr id="0" name=""/>
        <dsp:cNvSpPr/>
      </dsp:nvSpPr>
      <dsp:spPr>
        <a:xfrm>
          <a:off x="3007669" y="900112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City</a:t>
          </a:r>
        </a:p>
      </dsp:txBody>
      <dsp:txXfrm>
        <a:off x="3290137" y="1182580"/>
        <a:ext cx="1363876" cy="1363876"/>
      </dsp:txXfrm>
    </dsp:sp>
    <dsp:sp modelId="{D2158BC7-3A54-4487-A001-879BEDB07BB1}">
      <dsp:nvSpPr>
        <dsp:cNvPr id="0" name=""/>
        <dsp:cNvSpPr/>
      </dsp:nvSpPr>
      <dsp:spPr>
        <a:xfrm>
          <a:off x="4979345" y="433768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County</a:t>
          </a:r>
        </a:p>
      </dsp:txBody>
      <dsp:txXfrm>
        <a:off x="5261813" y="716236"/>
        <a:ext cx="1363876" cy="1363876"/>
      </dsp:txXfrm>
    </dsp:sp>
    <dsp:sp modelId="{DD2A47F6-A14F-4885-B8E7-7E6ADFAE3852}">
      <dsp:nvSpPr>
        <dsp:cNvPr id="0" name=""/>
        <dsp:cNvSpPr/>
      </dsp:nvSpPr>
      <dsp:spPr>
        <a:xfrm>
          <a:off x="2150419" y="42862"/>
          <a:ext cx="6000750" cy="4800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B441D-9AF8-4800-A538-F68F91842EFB}">
      <dsp:nvSpPr>
        <dsp:cNvPr id="0" name=""/>
        <dsp:cNvSpPr/>
      </dsp:nvSpPr>
      <dsp:spPr>
        <a:xfrm>
          <a:off x="2377591" y="278606"/>
          <a:ext cx="5529262" cy="192024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A9F15-51BB-4267-95F2-A1E3E0653F60}">
      <dsp:nvSpPr>
        <dsp:cNvPr id="0" name=""/>
        <dsp:cNvSpPr/>
      </dsp:nvSpPr>
      <dsp:spPr>
        <a:xfrm>
          <a:off x="4615013" y="4980622"/>
          <a:ext cx="1071562" cy="6858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F77CF-80FC-4EFD-A461-C5EE2BA25436}">
      <dsp:nvSpPr>
        <dsp:cNvPr id="0" name=""/>
        <dsp:cNvSpPr/>
      </dsp:nvSpPr>
      <dsp:spPr>
        <a:xfrm>
          <a:off x="2579044" y="5529262"/>
          <a:ext cx="5143500" cy="128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2">
                  <a:lumMod val="50000"/>
                  <a:lumOff val="50000"/>
                </a:schemeClr>
              </a:solidFill>
            </a:rPr>
            <a:t>NDDOT Traffic Operations</a:t>
          </a:r>
        </a:p>
      </dsp:txBody>
      <dsp:txXfrm>
        <a:off x="2579044" y="5529262"/>
        <a:ext cx="5143500" cy="1285875"/>
      </dsp:txXfrm>
    </dsp:sp>
    <dsp:sp modelId="{D6B7172E-980B-4032-85B5-D172F6F60AC5}">
      <dsp:nvSpPr>
        <dsp:cNvPr id="0" name=""/>
        <dsp:cNvSpPr/>
      </dsp:nvSpPr>
      <dsp:spPr>
        <a:xfrm>
          <a:off x="4387842" y="2347150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Consultants</a:t>
          </a:r>
        </a:p>
      </dsp:txBody>
      <dsp:txXfrm>
        <a:off x="4670310" y="2629618"/>
        <a:ext cx="1363876" cy="1363876"/>
      </dsp:txXfrm>
    </dsp:sp>
    <dsp:sp modelId="{700C0792-DA0C-43EC-9807-E253F30E4D0B}">
      <dsp:nvSpPr>
        <dsp:cNvPr id="0" name=""/>
        <dsp:cNvSpPr/>
      </dsp:nvSpPr>
      <dsp:spPr>
        <a:xfrm>
          <a:off x="3007669" y="900112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City</a:t>
          </a:r>
        </a:p>
      </dsp:txBody>
      <dsp:txXfrm>
        <a:off x="3290137" y="1182580"/>
        <a:ext cx="1363876" cy="1363876"/>
      </dsp:txXfrm>
    </dsp:sp>
    <dsp:sp modelId="{D2158BC7-3A54-4487-A001-879BEDB07BB1}">
      <dsp:nvSpPr>
        <dsp:cNvPr id="0" name=""/>
        <dsp:cNvSpPr/>
      </dsp:nvSpPr>
      <dsp:spPr>
        <a:xfrm>
          <a:off x="4979345" y="433768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County</a:t>
          </a:r>
        </a:p>
      </dsp:txBody>
      <dsp:txXfrm>
        <a:off x="5261813" y="716236"/>
        <a:ext cx="1363876" cy="1363876"/>
      </dsp:txXfrm>
    </dsp:sp>
    <dsp:sp modelId="{DD2A47F6-A14F-4885-B8E7-7E6ADFAE3852}">
      <dsp:nvSpPr>
        <dsp:cNvPr id="0" name=""/>
        <dsp:cNvSpPr/>
      </dsp:nvSpPr>
      <dsp:spPr>
        <a:xfrm>
          <a:off x="2150419" y="42862"/>
          <a:ext cx="6000750" cy="4800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B441D-9AF8-4800-A538-F68F91842EFB}">
      <dsp:nvSpPr>
        <dsp:cNvPr id="0" name=""/>
        <dsp:cNvSpPr/>
      </dsp:nvSpPr>
      <dsp:spPr>
        <a:xfrm>
          <a:off x="2377591" y="278606"/>
          <a:ext cx="5529262" cy="192024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A9F15-51BB-4267-95F2-A1E3E0653F60}">
      <dsp:nvSpPr>
        <dsp:cNvPr id="0" name=""/>
        <dsp:cNvSpPr/>
      </dsp:nvSpPr>
      <dsp:spPr>
        <a:xfrm>
          <a:off x="4615013" y="4980622"/>
          <a:ext cx="1071562" cy="6858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F77CF-80FC-4EFD-A461-C5EE2BA25436}">
      <dsp:nvSpPr>
        <dsp:cNvPr id="0" name=""/>
        <dsp:cNvSpPr/>
      </dsp:nvSpPr>
      <dsp:spPr>
        <a:xfrm>
          <a:off x="2579044" y="5529262"/>
          <a:ext cx="5143500" cy="128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2">
                  <a:lumMod val="50000"/>
                  <a:lumOff val="50000"/>
                </a:schemeClr>
              </a:solidFill>
            </a:rPr>
            <a:t>AASHTOWare</a:t>
          </a:r>
          <a:r>
            <a:rPr lang="en-US" sz="3000" kern="1200" dirty="0">
              <a:solidFill>
                <a:schemeClr val="tx2">
                  <a:lumMod val="50000"/>
                  <a:lumOff val="50000"/>
                </a:schemeClr>
              </a:solidFill>
            </a:rPr>
            <a:t> Safety by Numetric</a:t>
          </a:r>
        </a:p>
      </dsp:txBody>
      <dsp:txXfrm>
        <a:off x="2579044" y="5529262"/>
        <a:ext cx="5143500" cy="1285875"/>
      </dsp:txXfrm>
    </dsp:sp>
    <dsp:sp modelId="{D6B7172E-980B-4032-85B5-D172F6F60AC5}">
      <dsp:nvSpPr>
        <dsp:cNvPr id="0" name=""/>
        <dsp:cNvSpPr/>
      </dsp:nvSpPr>
      <dsp:spPr>
        <a:xfrm>
          <a:off x="4387842" y="2347150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Consultants</a:t>
          </a:r>
        </a:p>
      </dsp:txBody>
      <dsp:txXfrm>
        <a:off x="4670310" y="2629618"/>
        <a:ext cx="1363876" cy="1363876"/>
      </dsp:txXfrm>
    </dsp:sp>
    <dsp:sp modelId="{700C0792-DA0C-43EC-9807-E253F30E4D0B}">
      <dsp:nvSpPr>
        <dsp:cNvPr id="0" name=""/>
        <dsp:cNvSpPr/>
      </dsp:nvSpPr>
      <dsp:spPr>
        <a:xfrm>
          <a:off x="3007669" y="900112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City</a:t>
          </a:r>
        </a:p>
      </dsp:txBody>
      <dsp:txXfrm>
        <a:off x="3290137" y="1182580"/>
        <a:ext cx="1363876" cy="1363876"/>
      </dsp:txXfrm>
    </dsp:sp>
    <dsp:sp modelId="{D2158BC7-3A54-4487-A001-879BEDB07BB1}">
      <dsp:nvSpPr>
        <dsp:cNvPr id="0" name=""/>
        <dsp:cNvSpPr/>
      </dsp:nvSpPr>
      <dsp:spPr>
        <a:xfrm>
          <a:off x="4979345" y="433768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County</a:t>
          </a:r>
        </a:p>
      </dsp:txBody>
      <dsp:txXfrm>
        <a:off x="5261813" y="716236"/>
        <a:ext cx="1363876" cy="1363876"/>
      </dsp:txXfrm>
    </dsp:sp>
    <dsp:sp modelId="{DD2A47F6-A14F-4885-B8E7-7E6ADFAE3852}">
      <dsp:nvSpPr>
        <dsp:cNvPr id="0" name=""/>
        <dsp:cNvSpPr/>
      </dsp:nvSpPr>
      <dsp:spPr>
        <a:xfrm>
          <a:off x="2150419" y="42862"/>
          <a:ext cx="6000750" cy="4800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B441D-9AF8-4800-A538-F68F91842EFB}">
      <dsp:nvSpPr>
        <dsp:cNvPr id="0" name=""/>
        <dsp:cNvSpPr/>
      </dsp:nvSpPr>
      <dsp:spPr>
        <a:xfrm>
          <a:off x="2377591" y="278606"/>
          <a:ext cx="5529262" cy="192024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A9F15-51BB-4267-95F2-A1E3E0653F60}">
      <dsp:nvSpPr>
        <dsp:cNvPr id="0" name=""/>
        <dsp:cNvSpPr/>
      </dsp:nvSpPr>
      <dsp:spPr>
        <a:xfrm>
          <a:off x="4615013" y="4980622"/>
          <a:ext cx="1071562" cy="6858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F77CF-80FC-4EFD-A461-C5EE2BA25436}">
      <dsp:nvSpPr>
        <dsp:cNvPr id="0" name=""/>
        <dsp:cNvSpPr/>
      </dsp:nvSpPr>
      <dsp:spPr>
        <a:xfrm>
          <a:off x="2579044" y="5529262"/>
          <a:ext cx="5143500" cy="1285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2">
                  <a:lumMod val="50000"/>
                  <a:lumOff val="50000"/>
                </a:schemeClr>
              </a:solidFill>
            </a:rPr>
            <a:t>AASHTOWare</a:t>
          </a:r>
          <a:r>
            <a:rPr lang="en-US" sz="3000" kern="1200" dirty="0">
              <a:solidFill>
                <a:schemeClr val="tx2">
                  <a:lumMod val="50000"/>
                  <a:lumOff val="50000"/>
                </a:schemeClr>
              </a:solidFill>
            </a:rPr>
            <a:t> Safety by Numetric</a:t>
          </a:r>
        </a:p>
      </dsp:txBody>
      <dsp:txXfrm>
        <a:off x="2579044" y="5529262"/>
        <a:ext cx="5143500" cy="1285875"/>
      </dsp:txXfrm>
    </dsp:sp>
    <dsp:sp modelId="{D6B7172E-980B-4032-85B5-D172F6F60AC5}">
      <dsp:nvSpPr>
        <dsp:cNvPr id="0" name=""/>
        <dsp:cNvSpPr/>
      </dsp:nvSpPr>
      <dsp:spPr>
        <a:xfrm>
          <a:off x="4387842" y="2347150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Consultants</a:t>
          </a:r>
        </a:p>
      </dsp:txBody>
      <dsp:txXfrm>
        <a:off x="4670310" y="2629618"/>
        <a:ext cx="1363876" cy="1363876"/>
      </dsp:txXfrm>
    </dsp:sp>
    <dsp:sp modelId="{700C0792-DA0C-43EC-9807-E253F30E4D0B}">
      <dsp:nvSpPr>
        <dsp:cNvPr id="0" name=""/>
        <dsp:cNvSpPr/>
      </dsp:nvSpPr>
      <dsp:spPr>
        <a:xfrm>
          <a:off x="3007669" y="900112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City</a:t>
          </a:r>
        </a:p>
      </dsp:txBody>
      <dsp:txXfrm>
        <a:off x="3290137" y="1182580"/>
        <a:ext cx="1363876" cy="1363876"/>
      </dsp:txXfrm>
    </dsp:sp>
    <dsp:sp modelId="{D2158BC7-3A54-4487-A001-879BEDB07BB1}">
      <dsp:nvSpPr>
        <dsp:cNvPr id="0" name=""/>
        <dsp:cNvSpPr/>
      </dsp:nvSpPr>
      <dsp:spPr>
        <a:xfrm>
          <a:off x="4979345" y="433768"/>
          <a:ext cx="1928812" cy="1928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County</a:t>
          </a:r>
        </a:p>
      </dsp:txBody>
      <dsp:txXfrm>
        <a:off x="5261813" y="716236"/>
        <a:ext cx="1363876" cy="1363876"/>
      </dsp:txXfrm>
    </dsp:sp>
    <dsp:sp modelId="{DD2A47F6-A14F-4885-B8E7-7E6ADFAE3852}">
      <dsp:nvSpPr>
        <dsp:cNvPr id="0" name=""/>
        <dsp:cNvSpPr/>
      </dsp:nvSpPr>
      <dsp:spPr>
        <a:xfrm>
          <a:off x="2150419" y="42862"/>
          <a:ext cx="6000750" cy="4800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F5D2C-F67D-4CA1-838E-90E775FF5F9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DD5EC-5D7C-4E48-9C73-8BA734825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184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71D6F-B24D-89AE-139F-753ACF728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DD061-8CC2-4E81-7991-5B1FCF1EF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3F0D2-A0AD-8829-DDA6-0A50CDEF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A0FC-7E3E-4EC9-974A-33DA3C156EEE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D86E4-F041-4EEE-632F-9C6726701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6C0F5-D678-5AA6-F26D-16B94C81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3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9D779-036E-C3A3-57F3-4179F5D0C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ECD17-F622-8950-1366-BF41DA53D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C542D-27F3-7900-CF51-6F1CA5813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4CEB-79F1-44F8-ACA0-B2C99979303A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CA507-7285-9C92-B6D3-4EE6ADDFB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328B3-1D61-FE39-35C0-BB8E9690D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7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A8E4-F9E4-09B9-83F7-9A1729931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CA5D3-28BF-884D-41CB-4CA3C9B36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586E4-5173-46DD-AE77-B2736F71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C6BD-EEA1-4EE4-9A2D-E6A8D8608869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EA7FF-6078-3CB0-1749-45F072BC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304F5-D35D-2558-1AEA-57302E69A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83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27D9D-A571-F4BD-4944-C91540D4C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3754A-35BB-13BD-102F-06E599E3B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2D416-E98D-0D65-B8DD-23CDDA925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7BEF78-D9E5-35AC-7089-82145F5B4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0A390-415D-4BAB-82EF-8E39836079D5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02222-4E1A-CACE-73D7-E4E65425A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66491-2707-78F4-C16A-0F8AD76D3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2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DCBC-3C65-B741-C6E2-5758F77AF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ED7CA-0833-D4CA-98B3-03D7C746A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C88B7-34D8-280A-F7BF-FA0A2ED2C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1AF7C8-10B1-3284-2C77-E0CD158E84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F30701-C5EB-104C-91D5-1A70BB2BC3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80CE1E-1C0A-0E13-E34D-45483341D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B3A42-BFAE-465B-86DB-638090B03266}" type="datetime1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56BAA5-F0FE-B7AC-2E4F-C5F12DF96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AC4F75-E00A-AFE5-5B38-F35CB7D31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3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9CA2B-24AC-1B0B-00BE-ED308B43A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5F7ECD-06B0-5CAF-9C29-4240265E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CCCF9-FF64-4150-9D4D-2841AB906BDB}" type="datetime1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3C8E23-BD5A-A85B-C3AB-DC2CCFAFF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DC08D0-1343-DAA5-A9D6-C9728B364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6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FBC3C7-C158-D1B4-D782-37A3CC39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C154-045C-4809-B2B8-7F35E2EBE46A}" type="datetime1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D38627-F75C-E394-29F5-FC28E95F0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35346-3E67-FBD6-5B29-ADC47BE17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2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72D0-F1B4-450E-214C-BCE9BC3C9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CB55E-DDEB-2AC8-0B4E-12970093A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76011-53FC-2638-2F17-5C6ABA044F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EA7CE-AB3D-281F-A272-AF4CD0E3B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C481C-C228-4874-8128-CCF079A3352D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147D4-1DE4-4579-7742-40C4423A8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3D911-A51A-D975-EA2A-4DD355533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73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3D35-78C1-0721-C273-1E51AB945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31FBC0-CCF1-85EA-49AF-8607AC0EEE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AFD07-CA58-2511-7F98-D610F67FC1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506A9-5F72-757C-5E2E-FE9565960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7D5C-C72A-4DDA-BF84-7588E744A9D3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39594C-E2B2-CCD2-FC0A-2B62AD96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7E6FB-020D-913C-3298-7BD785A7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5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943A-1050-D2E5-5A4D-4A3365FFD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B2D42B-7B86-2BDF-B301-BF5AAB9AC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D4D27-33C4-2204-7D74-11EFC1F4C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1E87-E6C8-42CD-8DC5-333D516744E1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DB32D-B516-A801-596B-E3DF6C47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3601D-385D-2D4C-AFE9-A32A1FC2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45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EB3065-74AE-4585-29A7-FD391785B8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05223-45B1-991D-42CB-F816F559F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09EC-0F7A-1EF8-060B-02CCD175A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65D0-B246-4906-A820-F1852C64E187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965C5-2CE7-6276-F558-437A300D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88D3B-9427-540A-EF24-E87B76560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8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2029F6-49D7-728D-50D9-DA6193EEC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6A6C69-ADDA-C6F3-2EFF-5AB06F727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718AF-75B1-247F-C60B-6A8F206DE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DECE7D-F151-467B-A5D1-B0DC3ABBAAA9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77DB5-A644-5072-55B3-9E40AF722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06B22-16F7-03D7-847B-858D4938A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D780C-4100-4706-A62C-0D830B24B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0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7.png"/><Relationship Id="rId7" Type="http://schemas.openxmlformats.org/officeDocument/2006/relationships/hyperlink" Target="https://commons.wikimedia.org/wiki/File:Speed_Limit_40_sign.svg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7.png"/><Relationship Id="rId7" Type="http://schemas.openxmlformats.org/officeDocument/2006/relationships/hyperlink" Target="https://commons.wikimedia.org/wiki/File:Speed_Limit_40_sign.svg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11A151-8F78-577D-A720-D6658B3C9DC5}"/>
              </a:ext>
            </a:extLst>
          </p:cNvPr>
          <p:cNvSpPr/>
          <p:nvPr/>
        </p:nvSpPr>
        <p:spPr>
          <a:xfrm>
            <a:off x="0" y="0"/>
            <a:ext cx="12192000" cy="2705100"/>
          </a:xfrm>
          <a:prstGeom prst="rect">
            <a:avLst/>
          </a:prstGeom>
          <a:gradFill>
            <a:gsLst>
              <a:gs pos="0">
                <a:srgbClr val="002060">
                  <a:alpha val="61000"/>
                </a:srgbClr>
              </a:gs>
              <a:gs pos="100000">
                <a:schemeClr val="tx2">
                  <a:lumMod val="50000"/>
                  <a:lumOff val="5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1FD08A-0CA0-AC1E-A298-1D9DC029E6CA}"/>
              </a:ext>
            </a:extLst>
          </p:cNvPr>
          <p:cNvSpPr txBox="1"/>
          <p:nvPr/>
        </p:nvSpPr>
        <p:spPr>
          <a:xfrm>
            <a:off x="406400" y="210064"/>
            <a:ext cx="12052299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94000"/>
              </a:prstClr>
            </a:outerShdw>
          </a:effectLst>
        </p:spPr>
        <p:txBody>
          <a:bodyPr wrap="square" rtlCol="0">
            <a:spAutoFit/>
          </a:bodyPr>
          <a:lstStyle/>
          <a:p>
            <a:pPr fontAlgn="base"/>
            <a:r>
              <a:rPr lang="en-US" sz="4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 Year Experience</a:t>
            </a:r>
          </a:p>
          <a:p>
            <a:pPr fontAlgn="base"/>
            <a:r>
              <a:rPr lang="en-US" sz="36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Transitioning ND’s Processes to </a:t>
            </a:r>
            <a:r>
              <a:rPr lang="en-US" sz="3600" b="1" dirty="0" err="1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AASHTOware</a:t>
            </a:r>
            <a:r>
              <a:rPr lang="en-US" sz="36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Safety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C50CB14-ADDE-082E-B644-9608192C2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3" y="5981813"/>
            <a:ext cx="3084046" cy="773446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52F9CD-71D2-51D3-1C1F-10DDBEA55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6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1C9D10-EEDE-EB4F-5B4F-41C489A56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9DEB7E-1F09-13D1-001B-3175B11ECB6D}"/>
              </a:ext>
            </a:extLst>
          </p:cNvPr>
          <p:cNvSpPr/>
          <p:nvPr/>
        </p:nvSpPr>
        <p:spPr>
          <a:xfrm>
            <a:off x="0" y="0"/>
            <a:ext cx="12192000" cy="2705100"/>
          </a:xfrm>
          <a:prstGeom prst="rect">
            <a:avLst/>
          </a:prstGeom>
          <a:gradFill>
            <a:gsLst>
              <a:gs pos="0">
                <a:srgbClr val="002060">
                  <a:alpha val="61000"/>
                </a:srgbClr>
              </a:gs>
              <a:gs pos="100000">
                <a:schemeClr val="tx2">
                  <a:lumMod val="50000"/>
                  <a:lumOff val="5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D7BD01-03C8-FC8E-8CEA-D50047348C69}"/>
              </a:ext>
            </a:extLst>
          </p:cNvPr>
          <p:cNvSpPr txBox="1"/>
          <p:nvPr/>
        </p:nvSpPr>
        <p:spPr>
          <a:xfrm>
            <a:off x="406400" y="210064"/>
            <a:ext cx="12052299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94000"/>
              </a:prstClr>
            </a:outerShdw>
          </a:effectLst>
        </p:spPr>
        <p:txBody>
          <a:bodyPr wrap="square" rtlCol="0">
            <a:spAutoFit/>
          </a:bodyPr>
          <a:lstStyle/>
          <a:p>
            <a:pPr fontAlgn="base"/>
            <a:r>
              <a:rPr lang="en-US" sz="4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 Year Experience</a:t>
            </a:r>
          </a:p>
          <a:p>
            <a:pPr fontAlgn="base"/>
            <a:r>
              <a:rPr lang="en-US" sz="36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Transitioning ND’s Processes to </a:t>
            </a:r>
            <a:r>
              <a:rPr lang="en-US" sz="3600" b="1" dirty="0" err="1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AASHTOware</a:t>
            </a:r>
            <a:r>
              <a:rPr lang="en-US" sz="36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Safety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8066668-904B-2775-47A9-7A67BA620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3" y="5981813"/>
            <a:ext cx="3084046" cy="773446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0969F1-2F74-A7BE-E4AA-D4CBAF705A26}"/>
              </a:ext>
            </a:extLst>
          </p:cNvPr>
          <p:cNvSpPr txBox="1"/>
          <p:nvPr/>
        </p:nvSpPr>
        <p:spPr>
          <a:xfrm>
            <a:off x="2281053" y="2161897"/>
            <a:ext cx="8963052" cy="1754326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Crash Query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Before/After Study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Network Screening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B972A5-C1F1-737C-A474-EC002F5A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79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DBEFD5-2251-0DC4-28B5-805BA922C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07060DC4-9A7C-63CD-C470-867D1B7D5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79" y="115780"/>
            <a:ext cx="1577627" cy="3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5F29134-6973-A430-7991-AE760B1AD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8531173"/>
              </p:ext>
            </p:extLst>
          </p:nvPr>
        </p:nvGraphicFramePr>
        <p:xfrm>
          <a:off x="1890410" y="0"/>
          <a:ext cx="103015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850199C-5250-E64F-785C-C70E601FEFF5}"/>
              </a:ext>
            </a:extLst>
          </p:cNvPr>
          <p:cNvSpPr txBox="1"/>
          <p:nvPr/>
        </p:nvSpPr>
        <p:spPr>
          <a:xfrm>
            <a:off x="93694" y="115780"/>
            <a:ext cx="4327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Getting Crash Data Before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20DB20-FAFA-3AC3-5BC9-EA454906F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8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0CE82C-9556-F1C6-FF3A-E820D0E10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D5801-732C-23B5-3E28-4C5D3F913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019"/>
            <a:ext cx="12192000" cy="656196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9CF70C-F2F8-4209-02E9-605C8FF3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85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340CE-9879-C0C7-3DB9-97ACBAB59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82FDABD6-B48C-9DDB-55DD-CC3FA0D4F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79" y="115780"/>
            <a:ext cx="1577627" cy="3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858DBEE-9E8B-BC05-A45C-B62AF88E05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83568"/>
              </p:ext>
            </p:extLst>
          </p:nvPr>
        </p:nvGraphicFramePr>
        <p:xfrm>
          <a:off x="1890410" y="0"/>
          <a:ext cx="103015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818400E-BA6F-CB7D-FE0A-8A703F1D4D7D}"/>
              </a:ext>
            </a:extLst>
          </p:cNvPr>
          <p:cNvSpPr txBox="1"/>
          <p:nvPr/>
        </p:nvSpPr>
        <p:spPr>
          <a:xfrm>
            <a:off x="93694" y="115780"/>
            <a:ext cx="4327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Getting Crash Data Before</a:t>
            </a:r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1E1DEC09-069C-09B9-C8F1-20D864255EEA}"/>
              </a:ext>
            </a:extLst>
          </p:cNvPr>
          <p:cNvSpPr/>
          <p:nvPr/>
        </p:nvSpPr>
        <p:spPr>
          <a:xfrm flipH="1">
            <a:off x="2590800" y="2387600"/>
            <a:ext cx="2552700" cy="3505200"/>
          </a:xfrm>
          <a:prstGeom prst="ben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910016-8063-BD21-3E55-878F84E6E195}"/>
              </a:ext>
            </a:extLst>
          </p:cNvPr>
          <p:cNvSpPr txBox="1"/>
          <p:nvPr/>
        </p:nvSpPr>
        <p:spPr>
          <a:xfrm>
            <a:off x="1328936" y="2738884"/>
            <a:ext cx="1074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A65FD0-8B04-53D3-63CB-9CBA1F7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33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BB062E-C651-18B8-221D-8B2F1DE99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84BFDA74-98F8-F508-3EF4-6C236160D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79" y="115780"/>
            <a:ext cx="1577627" cy="3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22EB545-A25B-D5D3-AE15-FA3A000F93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694123"/>
              </p:ext>
            </p:extLst>
          </p:nvPr>
        </p:nvGraphicFramePr>
        <p:xfrm>
          <a:off x="1890410" y="0"/>
          <a:ext cx="103015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F89E8A4-81CB-C6A5-77BD-ED726E71377C}"/>
              </a:ext>
            </a:extLst>
          </p:cNvPr>
          <p:cNvSpPr txBox="1"/>
          <p:nvPr/>
        </p:nvSpPr>
        <p:spPr>
          <a:xfrm>
            <a:off x="93694" y="115780"/>
            <a:ext cx="4327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Getting Crash Data Before</a:t>
            </a:r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2B9C34B4-199E-F925-2E50-C30ADE913330}"/>
              </a:ext>
            </a:extLst>
          </p:cNvPr>
          <p:cNvSpPr/>
          <p:nvPr/>
        </p:nvSpPr>
        <p:spPr>
          <a:xfrm flipH="1">
            <a:off x="2590800" y="2387600"/>
            <a:ext cx="2552700" cy="3505200"/>
          </a:xfrm>
          <a:prstGeom prst="ben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5B5131-BF9C-3EB8-96AC-712B93D260A1}"/>
              </a:ext>
            </a:extLst>
          </p:cNvPr>
          <p:cNvSpPr txBox="1"/>
          <p:nvPr/>
        </p:nvSpPr>
        <p:spPr>
          <a:xfrm>
            <a:off x="1328936" y="2738884"/>
            <a:ext cx="1074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57D0BE4E-8331-BCDB-718F-4DC62282AF54}"/>
              </a:ext>
            </a:extLst>
          </p:cNvPr>
          <p:cNvSpPr/>
          <p:nvPr/>
        </p:nvSpPr>
        <p:spPr>
          <a:xfrm>
            <a:off x="1516094" y="3472785"/>
            <a:ext cx="537353" cy="82550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C14DCB-D014-D1B6-A37B-95C21B4889FD}"/>
              </a:ext>
            </a:extLst>
          </p:cNvPr>
          <p:cNvSpPr txBox="1"/>
          <p:nvPr/>
        </p:nvSpPr>
        <p:spPr>
          <a:xfrm>
            <a:off x="1051973" y="4484826"/>
            <a:ext cx="167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87E8F-032C-1FA1-4F2C-640685B0A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15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90B8BA-3011-33DB-875C-DBE627157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1E27DC53-F26E-0AD6-66CB-7B7E3B95E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79" y="115780"/>
            <a:ext cx="1577627" cy="3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9ECBFC3-9A78-C25D-1DCD-8428912EE3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011259"/>
              </p:ext>
            </p:extLst>
          </p:nvPr>
        </p:nvGraphicFramePr>
        <p:xfrm>
          <a:off x="1890410" y="0"/>
          <a:ext cx="103015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2B05743-227C-E7A4-61A3-40D23B5ED328}"/>
              </a:ext>
            </a:extLst>
          </p:cNvPr>
          <p:cNvSpPr txBox="1"/>
          <p:nvPr/>
        </p:nvSpPr>
        <p:spPr>
          <a:xfrm>
            <a:off x="93694" y="115780"/>
            <a:ext cx="4327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Getting Crash Data Before</a:t>
            </a:r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8DB0880B-7265-0B86-5960-10D3168794FD}"/>
              </a:ext>
            </a:extLst>
          </p:cNvPr>
          <p:cNvSpPr/>
          <p:nvPr/>
        </p:nvSpPr>
        <p:spPr>
          <a:xfrm flipH="1">
            <a:off x="2590800" y="2387600"/>
            <a:ext cx="2552700" cy="3505200"/>
          </a:xfrm>
          <a:prstGeom prst="ben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C37D44-72F9-81BD-399A-E72D8EEA459E}"/>
              </a:ext>
            </a:extLst>
          </p:cNvPr>
          <p:cNvSpPr txBox="1"/>
          <p:nvPr/>
        </p:nvSpPr>
        <p:spPr>
          <a:xfrm>
            <a:off x="1328936" y="2738884"/>
            <a:ext cx="1074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2035B8DD-515E-D010-1FEC-6AF21F3A98EF}"/>
              </a:ext>
            </a:extLst>
          </p:cNvPr>
          <p:cNvSpPr/>
          <p:nvPr/>
        </p:nvSpPr>
        <p:spPr>
          <a:xfrm>
            <a:off x="1516094" y="3472785"/>
            <a:ext cx="537353" cy="82550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FA413F-6F27-F822-ED51-7AED3C864E22}"/>
              </a:ext>
            </a:extLst>
          </p:cNvPr>
          <p:cNvSpPr txBox="1"/>
          <p:nvPr/>
        </p:nvSpPr>
        <p:spPr>
          <a:xfrm>
            <a:off x="1051973" y="4484826"/>
            <a:ext cx="167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EXCEL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B493635-0A32-7CBD-E61D-E2098604630F}"/>
              </a:ext>
            </a:extLst>
          </p:cNvPr>
          <p:cNvSpPr/>
          <p:nvPr/>
        </p:nvSpPr>
        <p:spPr>
          <a:xfrm>
            <a:off x="1516094" y="5169078"/>
            <a:ext cx="537353" cy="82550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B1B737-3BED-60FE-D7D6-0DB1F6370143}"/>
              </a:ext>
            </a:extLst>
          </p:cNvPr>
          <p:cNvSpPr txBox="1"/>
          <p:nvPr/>
        </p:nvSpPr>
        <p:spPr>
          <a:xfrm>
            <a:off x="1249275" y="5981699"/>
            <a:ext cx="1234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PDF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9579C-5217-6CAA-DEF6-15882BFD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72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8C0901-D66E-9AA6-4663-1EB4D6FFC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9CE0C8-555A-F3A0-E423-B653A85A4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40" y="0"/>
            <a:ext cx="11766519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32891A-E343-FEC7-C40C-1179D97A4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26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0E073A-C832-D145-8003-000AABC97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D31D54-2092-2A76-36B7-3517D1AA7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35" y="0"/>
            <a:ext cx="908685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47D3F7-B537-B205-3681-A1084D35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46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978858-28DF-5F01-6D04-B0BF78F0D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E5B6C0-75B3-5342-9493-2CAEF0659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427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8C7B39B-4737-9ACF-2709-2F934A733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79" y="115780"/>
            <a:ext cx="1577627" cy="3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D37B9F-91A4-D4B8-8565-657BAC6E0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937"/>
            <a:ext cx="12192000" cy="679412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98498D-3A08-F05B-5299-376E6E88A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22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A78204-C21D-3C9D-3DE6-808F90BDA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B85136C0-6807-9392-E18A-2C5B99109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79" y="115780"/>
            <a:ext cx="1577627" cy="3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B1DDC2F-ECEF-9624-1243-5A1029542A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7987179"/>
              </p:ext>
            </p:extLst>
          </p:nvPr>
        </p:nvGraphicFramePr>
        <p:xfrm>
          <a:off x="1890410" y="0"/>
          <a:ext cx="103015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DA7E6B3-B076-CCB6-22F9-6618B03CDB7F}"/>
              </a:ext>
            </a:extLst>
          </p:cNvPr>
          <p:cNvSpPr txBox="1"/>
          <p:nvPr/>
        </p:nvSpPr>
        <p:spPr>
          <a:xfrm>
            <a:off x="93694" y="115780"/>
            <a:ext cx="4327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Getting Crash Data Now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D43DEA-8E45-7F0C-15CD-545ACC9E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6B8560-61F3-9448-BF4B-ECE381DAE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878319-38DC-0BEB-A951-B01891B38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572" y="0"/>
            <a:ext cx="48518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61C1E4-1FF8-50DE-2DBE-BE462275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26" y="0"/>
            <a:ext cx="48110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D59F9C-C431-92E8-0295-7ABA7CEC5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35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BA9345-06FF-8852-3171-18C269A89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267B9B0-21FA-B89B-2CF9-275565EA2C5C}"/>
              </a:ext>
            </a:extLst>
          </p:cNvPr>
          <p:cNvSpPr/>
          <p:nvPr/>
        </p:nvSpPr>
        <p:spPr>
          <a:xfrm>
            <a:off x="228600" y="1866900"/>
            <a:ext cx="3352801" cy="487532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029B485-5CB3-1E5D-AAC8-C0E02CF0F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079" y="115780"/>
            <a:ext cx="1577627" cy="3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F0F56B9-ADCE-0630-9EA3-78F4BA5D9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7475461"/>
              </p:ext>
            </p:extLst>
          </p:nvPr>
        </p:nvGraphicFramePr>
        <p:xfrm>
          <a:off x="1890410" y="0"/>
          <a:ext cx="1030159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27701C8-DF25-F173-AB64-A255E1431859}"/>
              </a:ext>
            </a:extLst>
          </p:cNvPr>
          <p:cNvSpPr txBox="1"/>
          <p:nvPr/>
        </p:nvSpPr>
        <p:spPr>
          <a:xfrm>
            <a:off x="93694" y="115780"/>
            <a:ext cx="4327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Getting Crash Data Now</a:t>
            </a:r>
          </a:p>
        </p:txBody>
      </p:sp>
      <p:sp>
        <p:nvSpPr>
          <p:cNvPr id="6" name="Arrow: Bent 5">
            <a:extLst>
              <a:ext uri="{FF2B5EF4-FFF2-40B4-BE49-F238E27FC236}">
                <a16:creationId xmlns:a16="http://schemas.microsoft.com/office/drawing/2014/main" id="{48768F9B-EC66-2140-0882-8D1A97A7E900}"/>
              </a:ext>
            </a:extLst>
          </p:cNvPr>
          <p:cNvSpPr/>
          <p:nvPr/>
        </p:nvSpPr>
        <p:spPr>
          <a:xfrm flipH="1">
            <a:off x="2590800" y="2648010"/>
            <a:ext cx="2552700" cy="3244790"/>
          </a:xfrm>
          <a:prstGeom prst="bentArrow">
            <a:avLst>
              <a:gd name="adj1" fmla="val 9080"/>
              <a:gd name="adj2" fmla="val 14552"/>
              <a:gd name="adj3" fmla="val 18035"/>
              <a:gd name="adj4" fmla="val 68035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EDE45C-F76E-6E96-8005-6F0BAF61DC74}"/>
              </a:ext>
            </a:extLst>
          </p:cNvPr>
          <p:cNvSpPr txBox="1"/>
          <p:nvPr/>
        </p:nvSpPr>
        <p:spPr>
          <a:xfrm>
            <a:off x="355600" y="2648010"/>
            <a:ext cx="2552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NDDOT Traffic Operations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62288A85-3F58-D6D5-4B39-5764EDA3FD6D}"/>
              </a:ext>
            </a:extLst>
          </p:cNvPr>
          <p:cNvSpPr/>
          <p:nvPr/>
        </p:nvSpPr>
        <p:spPr>
          <a:xfrm>
            <a:off x="1516094" y="3472785"/>
            <a:ext cx="537353" cy="82550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216A31-4562-654F-2165-B157C0E5244B}"/>
              </a:ext>
            </a:extLst>
          </p:cNvPr>
          <p:cNvSpPr txBox="1"/>
          <p:nvPr/>
        </p:nvSpPr>
        <p:spPr>
          <a:xfrm>
            <a:off x="1051973" y="4484826"/>
            <a:ext cx="167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EXCEL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620FD67B-154A-A49B-7F0F-B0A57DE98484}"/>
              </a:ext>
            </a:extLst>
          </p:cNvPr>
          <p:cNvSpPr/>
          <p:nvPr/>
        </p:nvSpPr>
        <p:spPr>
          <a:xfrm>
            <a:off x="1516094" y="5169078"/>
            <a:ext cx="537353" cy="825500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BC634A-ECD0-5FCF-FF59-AC5E550105C6}"/>
              </a:ext>
            </a:extLst>
          </p:cNvPr>
          <p:cNvSpPr txBox="1"/>
          <p:nvPr/>
        </p:nvSpPr>
        <p:spPr>
          <a:xfrm>
            <a:off x="1249275" y="5981699"/>
            <a:ext cx="1234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PDF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D44A12-8266-7434-B49D-AD5257EFB543}"/>
              </a:ext>
            </a:extLst>
          </p:cNvPr>
          <p:cNvSpPr txBox="1"/>
          <p:nvPr/>
        </p:nvSpPr>
        <p:spPr>
          <a:xfrm>
            <a:off x="205044" y="1861722"/>
            <a:ext cx="1685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OPTIONAL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F800C-ABFF-D931-3B81-14AE5F88C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6F93BB-CE20-3951-468D-CBF22FFCFA0C}"/>
              </a:ext>
            </a:extLst>
          </p:cNvPr>
          <p:cNvSpPr txBox="1"/>
          <p:nvPr/>
        </p:nvSpPr>
        <p:spPr>
          <a:xfrm>
            <a:off x="1096316" y="3598134"/>
            <a:ext cx="2347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“Crash” Table</a:t>
            </a:r>
          </a:p>
        </p:txBody>
      </p:sp>
    </p:spTree>
    <p:extLst>
      <p:ext uri="{BB962C8B-B14F-4D97-AF65-F5344CB8AC3E}">
        <p14:creationId xmlns:p14="http://schemas.microsoft.com/office/powerpoint/2010/main" val="335595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1821B-C4FF-3E24-139A-90BCB8151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41D657-C99C-DC87-3B9A-D556E4222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46" y="0"/>
            <a:ext cx="523612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B49AD5-8A52-6DFC-3D70-EC7F4054A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427" y="0"/>
            <a:ext cx="5261503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E0A57F-6DC1-BB3D-84DA-4DEF4736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95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70EF78-98E5-E486-AE33-FB27EFBD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185244-2562-0344-9799-0B9481FC7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48" y="0"/>
            <a:ext cx="5263116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66366E-B980-2E77-53D1-08448DF28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115" y="0"/>
            <a:ext cx="526733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F2578D-1DB8-F062-9103-F2024641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35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9887C1-3318-9082-C7D4-1375312CD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FEF15E-86AB-E6B4-3188-541D30BE1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567" y="0"/>
            <a:ext cx="8096865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2F9145-9BAD-DDBD-BF5D-66759720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32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F817E9-1F9D-77E4-6603-DCBFD8F5CA31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D2B6DC-B823-D315-6BEC-23EB309E8463}"/>
              </a:ext>
            </a:extLst>
          </p:cNvPr>
          <p:cNvSpPr txBox="1"/>
          <p:nvPr/>
        </p:nvSpPr>
        <p:spPr>
          <a:xfrm>
            <a:off x="93694" y="1019558"/>
            <a:ext cx="5472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Non-collision with motor vehicle in transport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1D719F0-4547-4702-3039-F767F41C0FD3}"/>
              </a:ext>
            </a:extLst>
          </p:cNvPr>
          <p:cNvSpPr/>
          <p:nvPr/>
        </p:nvSpPr>
        <p:spPr>
          <a:xfrm>
            <a:off x="4780688" y="1486624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3B2D1E-C941-ACAE-1627-12009DD4064E}"/>
              </a:ext>
            </a:extLst>
          </p:cNvPr>
          <p:cNvSpPr txBox="1"/>
          <p:nvPr/>
        </p:nvSpPr>
        <p:spPr>
          <a:xfrm>
            <a:off x="6671720" y="1349288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Single Vehicle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94D64E1-301E-0F11-3152-41CDE4F6381D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D8C0710-38A3-6AA6-4350-9E356F7A464D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pic>
        <p:nvPicPr>
          <p:cNvPr id="30" name="Graphic 29" descr="Crash with solid fill">
            <a:extLst>
              <a:ext uri="{FF2B5EF4-FFF2-40B4-BE49-F238E27FC236}">
                <a16:creationId xmlns:a16="http://schemas.microsoft.com/office/drawing/2014/main" id="{92A36F41-58E8-1E86-FCA9-C578B3E515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0262" y="3106136"/>
            <a:ext cx="1817802" cy="181780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E5D6CE-7906-29AC-A6D8-8053AA840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09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0562A8-031A-6193-886C-3926C0604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EBD82F-0C81-5B51-F3C2-3CD0E53C98F4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F719FE-94F9-583B-83B9-D15E7B1F97D1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700BD91-A4C8-1210-6A7B-46968F26BBE4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83F3A9-326F-700C-E0F7-C5C5897A6464}"/>
              </a:ext>
            </a:extLst>
          </p:cNvPr>
          <p:cNvSpPr txBox="1"/>
          <p:nvPr/>
        </p:nvSpPr>
        <p:spPr>
          <a:xfrm>
            <a:off x="93694" y="1193050"/>
            <a:ext cx="5472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Angle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C990358-3D0F-9796-B7C7-5FC7F9BB25DA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52CF2F-00A0-643E-CABF-85505FB7C9FF}"/>
              </a:ext>
            </a:extLst>
          </p:cNvPr>
          <p:cNvSpPr txBox="1"/>
          <p:nvPr/>
        </p:nvSpPr>
        <p:spPr>
          <a:xfrm>
            <a:off x="6671720" y="1193052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Right Angle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90C1E1-DF47-EBE9-DF22-0055257B9DBE}"/>
              </a:ext>
            </a:extLst>
          </p:cNvPr>
          <p:cNvSpPr txBox="1"/>
          <p:nvPr/>
        </p:nvSpPr>
        <p:spPr>
          <a:xfrm>
            <a:off x="6671720" y="1777825"/>
            <a:ext cx="3581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vehicle directions: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655F6F3-7DC8-1F14-C084-34977043AB18}"/>
              </a:ext>
            </a:extLst>
          </p:cNvPr>
          <p:cNvSpPr/>
          <p:nvPr/>
        </p:nvSpPr>
        <p:spPr>
          <a:xfrm>
            <a:off x="8537728" y="2541640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0C9DE24B-0CB2-9A2C-9A16-BA88A263AC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3248" y="2008657"/>
            <a:ext cx="1554480" cy="1554480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D3242556-B2D7-7C2F-336A-F2F8A2C1B28A}"/>
              </a:ext>
            </a:extLst>
          </p:cNvPr>
          <p:cNvSpPr/>
          <p:nvPr/>
        </p:nvSpPr>
        <p:spPr>
          <a:xfrm rot="16200000">
            <a:off x="9213588" y="326480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BD13BD74-9A92-6DA1-50D2-578D6B4AA7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9112208" y="4138562"/>
            <a:ext cx="1554480" cy="1554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558214-FD67-A4D6-4AE0-1733B984146B}"/>
              </a:ext>
            </a:extLst>
          </p:cNvPr>
          <p:cNvSpPr txBox="1"/>
          <p:nvPr/>
        </p:nvSpPr>
        <p:spPr>
          <a:xfrm>
            <a:off x="9144738" y="2894584"/>
            <a:ext cx="66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00FB18-BE5C-6C41-B720-83C314218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0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E9C664-D69E-DA9E-0975-6B183DC33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0FDEEB-075E-8E75-99ED-8E664B5DA009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C2FB90-08FD-6C83-8091-7ABE71EC5DFB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1F2EA42-8002-73C7-F9ED-B202ED03E404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10861C-2740-DC02-A774-F38A7DA85F06}"/>
              </a:ext>
            </a:extLst>
          </p:cNvPr>
          <p:cNvSpPr txBox="1"/>
          <p:nvPr/>
        </p:nvSpPr>
        <p:spPr>
          <a:xfrm>
            <a:off x="93694" y="1193050"/>
            <a:ext cx="54722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Angle</a:t>
            </a:r>
          </a:p>
          <a:p>
            <a:pPr fontAlgn="base"/>
            <a:endParaRPr lang="en-US" sz="3200" b="1" dirty="0">
              <a:solidFill>
                <a:srgbClr val="0E40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(Also: Front to Front, Front to Rear, if vehicle directions are 90</a:t>
            </a:r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° </a:t>
            </a:r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etc.)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59B4E6A-A89D-7380-B740-444D668AC027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3BB376-F10E-8122-549E-7E5A236DADB2}"/>
              </a:ext>
            </a:extLst>
          </p:cNvPr>
          <p:cNvSpPr txBox="1"/>
          <p:nvPr/>
        </p:nvSpPr>
        <p:spPr>
          <a:xfrm>
            <a:off x="6671720" y="1193052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Right Angle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2DA705-43ED-73EA-FFAD-C94CF524F3A4}"/>
              </a:ext>
            </a:extLst>
          </p:cNvPr>
          <p:cNvSpPr txBox="1"/>
          <p:nvPr/>
        </p:nvSpPr>
        <p:spPr>
          <a:xfrm>
            <a:off x="6671720" y="1777825"/>
            <a:ext cx="3581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vehicle directions: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44CB220-D877-30D7-0ED4-E98986BE2F3B}"/>
              </a:ext>
            </a:extLst>
          </p:cNvPr>
          <p:cNvSpPr/>
          <p:nvPr/>
        </p:nvSpPr>
        <p:spPr>
          <a:xfrm>
            <a:off x="8537728" y="2541640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93E7F4E4-0B2B-4421-9FA2-4A28EED3E0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3248" y="2008657"/>
            <a:ext cx="1554480" cy="1554480"/>
          </a:xfrm>
          <a:prstGeom prst="rect">
            <a:avLst/>
          </a:prstGeom>
        </p:spPr>
      </p:pic>
      <p:sp>
        <p:nvSpPr>
          <p:cNvPr id="26" name="Arrow: Right 25">
            <a:extLst>
              <a:ext uri="{FF2B5EF4-FFF2-40B4-BE49-F238E27FC236}">
                <a16:creationId xmlns:a16="http://schemas.microsoft.com/office/drawing/2014/main" id="{0BB2018D-D474-2CCB-3CB8-76BF92954D34}"/>
              </a:ext>
            </a:extLst>
          </p:cNvPr>
          <p:cNvSpPr/>
          <p:nvPr/>
        </p:nvSpPr>
        <p:spPr>
          <a:xfrm rot="16200000">
            <a:off x="9213588" y="326480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2DAC0989-0389-A4EB-078C-78EB7E6F81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9112208" y="4138562"/>
            <a:ext cx="1554480" cy="1554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6BC06D-1EB0-F5F2-CC9A-7654B188C631}"/>
              </a:ext>
            </a:extLst>
          </p:cNvPr>
          <p:cNvSpPr txBox="1"/>
          <p:nvPr/>
        </p:nvSpPr>
        <p:spPr>
          <a:xfrm>
            <a:off x="9144738" y="2894584"/>
            <a:ext cx="66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2FFA91-1323-64A7-39F8-D0191B46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00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596EF-5EA1-449B-08C5-CE248857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4D7DDA-471B-4A5D-D5DD-29C24AE95103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E5C77B9-7ACC-E2C0-7422-73C60C2F9D65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4D3F0B3-5635-4072-408F-75D5EFFCDEC7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ECC845-D08F-EC06-860E-6710E25783D5}"/>
              </a:ext>
            </a:extLst>
          </p:cNvPr>
          <p:cNvSpPr txBox="1"/>
          <p:nvPr/>
        </p:nvSpPr>
        <p:spPr>
          <a:xfrm>
            <a:off x="93694" y="1193050"/>
            <a:ext cx="5472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Front to Rear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20A195B-1B50-8DF8-1767-B338958E29C1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0F2F36-8D5D-7DB0-CC6C-643ED6051285}"/>
              </a:ext>
            </a:extLst>
          </p:cNvPr>
          <p:cNvSpPr txBox="1"/>
          <p:nvPr/>
        </p:nvSpPr>
        <p:spPr>
          <a:xfrm>
            <a:off x="6671720" y="1193052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Rear End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BE225F42-F613-4E63-B2B6-42ED09DAF39F}"/>
              </a:ext>
            </a:extLst>
          </p:cNvPr>
          <p:cNvSpPr/>
          <p:nvPr/>
        </p:nvSpPr>
        <p:spPr>
          <a:xfrm>
            <a:off x="7931684" y="2714143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7254E94B-52C4-29A0-ABE8-225B42CC8D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77204" y="2047023"/>
            <a:ext cx="1554480" cy="1554480"/>
          </a:xfrm>
          <a:prstGeom prst="rect">
            <a:avLst/>
          </a:prstGeom>
        </p:spPr>
      </p:pic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7A2F2527-9BED-6C53-2D49-6937B62026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61940" y="2047023"/>
            <a:ext cx="1554480" cy="155448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4728E20E-E90B-2E20-2F3F-98F6F941CD61}"/>
              </a:ext>
            </a:extLst>
          </p:cNvPr>
          <p:cNvSpPr/>
          <p:nvPr/>
        </p:nvSpPr>
        <p:spPr>
          <a:xfrm>
            <a:off x="10667455" y="2714143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D50787-540E-7FD9-7250-39FFE855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54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7A2FA9-0B81-F4C9-272C-7EE6E5CE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D1F85B-7F60-DD0B-57BE-2A320547AE7A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9480EB-3715-734D-A7CE-8932D3B11CBE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6DE521E-6ED2-1B29-B4B8-ECD07C88BA0A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C3B9D3-AE29-268D-B269-326CE11D2FF0}"/>
              </a:ext>
            </a:extLst>
          </p:cNvPr>
          <p:cNvSpPr txBox="1"/>
          <p:nvPr/>
        </p:nvSpPr>
        <p:spPr>
          <a:xfrm>
            <a:off x="93694" y="1193050"/>
            <a:ext cx="54722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Front to Rear</a:t>
            </a:r>
          </a:p>
          <a:p>
            <a:pPr fontAlgn="base"/>
            <a:endParaRPr lang="en-US" sz="3200" b="1" dirty="0">
              <a:solidFill>
                <a:srgbClr val="0E40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Sometimes: Angle, Rear to Side, etc. if vehicle directions are the same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BD109EC-1EAF-24DA-9238-BA716DC0396E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BBAEC0-6C11-4278-D070-0747F793A778}"/>
              </a:ext>
            </a:extLst>
          </p:cNvPr>
          <p:cNvSpPr txBox="1"/>
          <p:nvPr/>
        </p:nvSpPr>
        <p:spPr>
          <a:xfrm>
            <a:off x="6671720" y="1193052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Rear End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E83788FD-A9F3-8E2F-CC84-BDA152FBD85F}"/>
              </a:ext>
            </a:extLst>
          </p:cNvPr>
          <p:cNvSpPr/>
          <p:nvPr/>
        </p:nvSpPr>
        <p:spPr>
          <a:xfrm>
            <a:off x="7931684" y="2714143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B46A504B-9599-F4EE-7A9C-ED30419616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77204" y="2047023"/>
            <a:ext cx="1554480" cy="1554480"/>
          </a:xfrm>
          <a:prstGeom prst="rect">
            <a:avLst/>
          </a:prstGeom>
        </p:spPr>
      </p:pic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2314B317-12BD-DE90-B621-C1E1E9C705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61940" y="2047023"/>
            <a:ext cx="1554480" cy="155448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BE16E732-9D3C-642E-2727-7F044253AD79}"/>
              </a:ext>
            </a:extLst>
          </p:cNvPr>
          <p:cNvSpPr/>
          <p:nvPr/>
        </p:nvSpPr>
        <p:spPr>
          <a:xfrm>
            <a:off x="10667455" y="2714143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65C2F0-CF40-D434-85D8-AC785391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20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D7149-BBBD-96E6-8735-919C3FE7F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F1395-A602-0E99-5311-764719EC75F1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A478395-23C8-ED41-FC67-ED0BAEC8D8D0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4D03CE1-8ECA-1713-CD9E-362F5C63D1B2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4544EF-ADA1-3CB0-3022-C90A8D7A5D2D}"/>
              </a:ext>
            </a:extLst>
          </p:cNvPr>
          <p:cNvSpPr txBox="1"/>
          <p:nvPr/>
        </p:nvSpPr>
        <p:spPr>
          <a:xfrm>
            <a:off x="93694" y="1193050"/>
            <a:ext cx="39576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Sideswipe, Same Direction</a:t>
            </a:r>
          </a:p>
          <a:p>
            <a:pPr fontAlgn="base"/>
            <a:endParaRPr lang="en-US" sz="3200" b="1" dirty="0">
              <a:solidFill>
                <a:srgbClr val="0E40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Angle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619BE47-5CF5-C8B3-9B0F-E0D95AD9B344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D100D0-98BC-C503-375C-96216C0926E3}"/>
              </a:ext>
            </a:extLst>
          </p:cNvPr>
          <p:cNvSpPr txBox="1"/>
          <p:nvPr/>
        </p:nvSpPr>
        <p:spPr>
          <a:xfrm>
            <a:off x="6671720" y="1193052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Direction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8FEB6DC-A78F-A468-FAF6-159CC9B02800}"/>
              </a:ext>
            </a:extLst>
          </p:cNvPr>
          <p:cNvSpPr/>
          <p:nvPr/>
        </p:nvSpPr>
        <p:spPr>
          <a:xfrm>
            <a:off x="7986027" y="2695362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BB56730A-25F7-6134-B500-374F7E1F96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77204" y="2047023"/>
            <a:ext cx="1554480" cy="1554480"/>
          </a:xfrm>
          <a:prstGeom prst="rect">
            <a:avLst/>
          </a:prstGeom>
        </p:spPr>
      </p:pic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A2373C97-C9AE-EE83-F015-3EE9D02C4F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576" y="2938729"/>
            <a:ext cx="1554480" cy="155448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D9D98DA-53CD-6F2C-1BC3-23441425035A}"/>
              </a:ext>
            </a:extLst>
          </p:cNvPr>
          <p:cNvSpPr/>
          <p:nvPr/>
        </p:nvSpPr>
        <p:spPr>
          <a:xfrm>
            <a:off x="8123370" y="3296265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9A8427-2464-D611-C1C0-0A6147D97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01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4E6838-376F-D93E-8257-DDAE8C524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8F4686-FD18-7F95-36B5-E5AC195012A2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0FB5F9-48CB-8895-CEE3-534A1FEE8193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C6C42AF-E305-A41D-9884-D370EB9BC1A3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AC8E95-5434-EEFC-3F8E-FCEA62D7A1CB}"/>
              </a:ext>
            </a:extLst>
          </p:cNvPr>
          <p:cNvSpPr txBox="1"/>
          <p:nvPr/>
        </p:nvSpPr>
        <p:spPr>
          <a:xfrm>
            <a:off x="93694" y="1193050"/>
            <a:ext cx="3957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Sideswipe, Opposite Direction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F5BEC86-E6BD-8D0E-61BD-D73C248AB507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7B065F-E87E-D235-77B1-E0603198E1FD}"/>
              </a:ext>
            </a:extLst>
          </p:cNvPr>
          <p:cNvSpPr txBox="1"/>
          <p:nvPr/>
        </p:nvSpPr>
        <p:spPr>
          <a:xfrm>
            <a:off x="6671720" y="1193052"/>
            <a:ext cx="35811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Opposite Direction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187F8F29-3EC9-D08F-0C63-19085B50D185}"/>
              </a:ext>
            </a:extLst>
          </p:cNvPr>
          <p:cNvSpPr/>
          <p:nvPr/>
        </p:nvSpPr>
        <p:spPr>
          <a:xfrm rot="10800000">
            <a:off x="7208787" y="2696990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2F1433A9-19AC-860E-3E49-35CD6B7844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8560508" y="2006028"/>
            <a:ext cx="1554480" cy="1554480"/>
          </a:xfrm>
          <a:prstGeom prst="rect">
            <a:avLst/>
          </a:prstGeom>
        </p:spPr>
      </p:pic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F09AD297-772D-26DD-E5D0-712C241919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576" y="2938729"/>
            <a:ext cx="1554480" cy="155448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CFFB23C2-EF30-056B-9419-8FA7FBD5D1A1}"/>
              </a:ext>
            </a:extLst>
          </p:cNvPr>
          <p:cNvSpPr/>
          <p:nvPr/>
        </p:nvSpPr>
        <p:spPr>
          <a:xfrm>
            <a:off x="8123370" y="3296265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701762-15BA-2E5A-57C8-C0A698F02A28}"/>
              </a:ext>
            </a:extLst>
          </p:cNvPr>
          <p:cNvSpPr txBox="1"/>
          <p:nvPr/>
        </p:nvSpPr>
        <p:spPr>
          <a:xfrm>
            <a:off x="142770" y="2742083"/>
            <a:ext cx="3957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Angle</a:t>
            </a:r>
          </a:p>
          <a:p>
            <a:pPr fontAlgn="base"/>
            <a:endParaRPr lang="en-US" sz="3200" b="1" dirty="0">
              <a:solidFill>
                <a:srgbClr val="0E40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Front to Front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780D31-3D67-F2D4-8705-D9940CEF5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20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FE8ED-A6EA-7252-CF74-4A6D2373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67F674-F260-8352-C235-977EF817DF4D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1B3AA9-9B97-E41E-8A5A-FFB13E69C379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F4F4B1F-2FD9-2C6B-8088-C09497AAACE6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6EC648-36BA-26E2-C1E5-15E9F03E791C}"/>
              </a:ext>
            </a:extLst>
          </p:cNvPr>
          <p:cNvSpPr txBox="1"/>
          <p:nvPr/>
        </p:nvSpPr>
        <p:spPr>
          <a:xfrm>
            <a:off x="93694" y="1193050"/>
            <a:ext cx="3957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Sideswipe, Opposite Direction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028DAFA-5E86-1B6F-A736-5E846841AC12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1F3DFB-81DD-84E8-7B77-B63EB82D111F}"/>
              </a:ext>
            </a:extLst>
          </p:cNvPr>
          <p:cNvSpPr txBox="1"/>
          <p:nvPr/>
        </p:nvSpPr>
        <p:spPr>
          <a:xfrm>
            <a:off x="6671720" y="1193052"/>
            <a:ext cx="35811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Opposite Direction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C56BAE4-5B28-B88A-07D2-5021E88F84F6}"/>
              </a:ext>
            </a:extLst>
          </p:cNvPr>
          <p:cNvSpPr/>
          <p:nvPr/>
        </p:nvSpPr>
        <p:spPr>
          <a:xfrm rot="10800000">
            <a:off x="7208787" y="2696990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5203A26F-EB8B-7C11-1568-A96830DBDA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8560508" y="2006028"/>
            <a:ext cx="1554480" cy="1554480"/>
          </a:xfrm>
          <a:prstGeom prst="rect">
            <a:avLst/>
          </a:prstGeom>
        </p:spPr>
      </p:pic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1CA561E0-432C-295D-E4C4-2D88D33B0A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576" y="2938729"/>
            <a:ext cx="1554480" cy="155448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05D2FBC7-3C5B-0AB7-0353-14CE714A9C6B}"/>
              </a:ext>
            </a:extLst>
          </p:cNvPr>
          <p:cNvSpPr/>
          <p:nvPr/>
        </p:nvSpPr>
        <p:spPr>
          <a:xfrm>
            <a:off x="8123370" y="3296265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8012C8-E6B9-78B1-133A-F85465AFFDE5}"/>
              </a:ext>
            </a:extLst>
          </p:cNvPr>
          <p:cNvSpPr txBox="1"/>
          <p:nvPr/>
        </p:nvSpPr>
        <p:spPr>
          <a:xfrm>
            <a:off x="142770" y="2742083"/>
            <a:ext cx="3957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Angle</a:t>
            </a:r>
          </a:p>
          <a:p>
            <a:pPr fontAlgn="base"/>
            <a:endParaRPr lang="en-US" sz="3200" b="1" dirty="0">
              <a:solidFill>
                <a:srgbClr val="0E40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Front to Front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55F99-5CA7-EF44-BE4E-CB1D8E8D9E35}"/>
              </a:ext>
            </a:extLst>
          </p:cNvPr>
          <p:cNvSpPr txBox="1"/>
          <p:nvPr/>
        </p:nvSpPr>
        <p:spPr>
          <a:xfrm>
            <a:off x="7407504" y="4984116"/>
            <a:ext cx="4135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Includes “Head-On” Crashes!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B27DF77-C369-1692-1026-2230281A4E6D}"/>
              </a:ext>
            </a:extLst>
          </p:cNvPr>
          <p:cNvSpPr/>
          <p:nvPr/>
        </p:nvSpPr>
        <p:spPr>
          <a:xfrm rot="10800000">
            <a:off x="9190215" y="5852630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 descr="Car with solid fill">
            <a:extLst>
              <a:ext uri="{FF2B5EF4-FFF2-40B4-BE49-F238E27FC236}">
                <a16:creationId xmlns:a16="http://schemas.microsoft.com/office/drawing/2014/main" id="{D76E9A46-3C8D-A1B7-0649-70253772E9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0541936" y="5161668"/>
            <a:ext cx="1554480" cy="1554480"/>
          </a:xfrm>
          <a:prstGeom prst="rect">
            <a:avLst/>
          </a:prstGeom>
        </p:spPr>
      </p:pic>
      <p:pic>
        <p:nvPicPr>
          <p:cNvPr id="20" name="Graphic 19" descr="Car with solid fill">
            <a:extLst>
              <a:ext uri="{FF2B5EF4-FFF2-40B4-BE49-F238E27FC236}">
                <a16:creationId xmlns:a16="http://schemas.microsoft.com/office/drawing/2014/main" id="{1B8EE2FE-84C5-BFF2-0EB2-C3DBE7EE7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1547" y="5161668"/>
            <a:ext cx="1554480" cy="1554480"/>
          </a:xfrm>
          <a:prstGeom prst="rect">
            <a:avLst/>
          </a:prstGeom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0A9DA683-2D2D-D8FC-588A-92846E09B477}"/>
              </a:ext>
            </a:extLst>
          </p:cNvPr>
          <p:cNvSpPr/>
          <p:nvPr/>
        </p:nvSpPr>
        <p:spPr>
          <a:xfrm>
            <a:off x="7928800" y="5852631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46C223-C5BF-E137-796D-6B1A720B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97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310096-408C-57AC-B438-CBBA16576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961E40-594D-1110-E8FC-50DFDD6514BA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56147D-36E0-F0AD-62FE-EAE8BFCD7E65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E27B187-7637-9E7C-91A7-4F2F109560E6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F0BA6AC-D34E-E620-B10E-136E264EE3F9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CB3295-7914-F6F6-EE93-710AC1EBDDCD}"/>
              </a:ext>
            </a:extLst>
          </p:cNvPr>
          <p:cNvSpPr txBox="1"/>
          <p:nvPr/>
        </p:nvSpPr>
        <p:spPr>
          <a:xfrm>
            <a:off x="6671720" y="1193052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Left Turn</a:t>
            </a:r>
          </a:p>
        </p:txBody>
      </p:sp>
      <p:pic>
        <p:nvPicPr>
          <p:cNvPr id="24" name="Graphic 23" descr="Car with solid fill">
            <a:extLst>
              <a:ext uri="{FF2B5EF4-FFF2-40B4-BE49-F238E27FC236}">
                <a16:creationId xmlns:a16="http://schemas.microsoft.com/office/drawing/2014/main" id="{99FE414D-6E02-45AF-6D58-5A06695F1E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0197418" y="2785687"/>
            <a:ext cx="1554480" cy="1554480"/>
          </a:xfrm>
          <a:prstGeom prst="rect">
            <a:avLst/>
          </a:prstGeom>
        </p:spPr>
      </p:pic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5D55CCED-F65A-E1EA-114B-71FD7560CA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56321" y="4139887"/>
            <a:ext cx="1554480" cy="155448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C753909A-6002-9B5D-0E51-E0DB4DBD7CB8}"/>
              </a:ext>
            </a:extLst>
          </p:cNvPr>
          <p:cNvSpPr/>
          <p:nvPr/>
        </p:nvSpPr>
        <p:spPr>
          <a:xfrm>
            <a:off x="8210801" y="4721492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B4EC7-9C45-8A05-F3DC-D3C24C09C599}"/>
              </a:ext>
            </a:extLst>
          </p:cNvPr>
          <p:cNvSpPr txBox="1"/>
          <p:nvPr/>
        </p:nvSpPr>
        <p:spPr>
          <a:xfrm>
            <a:off x="147222" y="1127330"/>
            <a:ext cx="3957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Angle</a:t>
            </a:r>
          </a:p>
          <a:p>
            <a:pPr fontAlgn="base"/>
            <a:endParaRPr lang="en-US" sz="3200" b="1" dirty="0">
              <a:solidFill>
                <a:srgbClr val="0E406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Front to Front</a:t>
            </a:r>
          </a:p>
        </p:txBody>
      </p:sp>
      <p:sp>
        <p:nvSpPr>
          <p:cNvPr id="2" name="Arrow: Bent 1">
            <a:extLst>
              <a:ext uri="{FF2B5EF4-FFF2-40B4-BE49-F238E27FC236}">
                <a16:creationId xmlns:a16="http://schemas.microsoft.com/office/drawing/2014/main" id="{B44AB81A-0514-6D9F-D464-D6FAB88238E6}"/>
              </a:ext>
            </a:extLst>
          </p:cNvPr>
          <p:cNvSpPr/>
          <p:nvPr/>
        </p:nvSpPr>
        <p:spPr>
          <a:xfrm rot="16200000" flipH="1">
            <a:off x="9117803" y="3357981"/>
            <a:ext cx="1029719" cy="1129511"/>
          </a:xfrm>
          <a:prstGeom prst="bentArrow">
            <a:avLst>
              <a:gd name="adj1" fmla="val 10200"/>
              <a:gd name="adj2" fmla="val 15750"/>
              <a:gd name="adj3" fmla="val 50000"/>
              <a:gd name="adj4" fmla="val 4991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EEF39B-1DE7-5915-87AC-12EE505BFACA}"/>
              </a:ext>
            </a:extLst>
          </p:cNvPr>
          <p:cNvSpPr txBox="1"/>
          <p:nvPr/>
        </p:nvSpPr>
        <p:spPr>
          <a:xfrm>
            <a:off x="6671720" y="1777825"/>
            <a:ext cx="3272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at least one vehicle movement action = Turning Left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DF755-B178-F7E8-8805-4E8DA7E9F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32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B0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59332C-FCE0-1B29-02A1-3A1E1CBE4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EEC8C7-F055-15D6-0BE7-D0ED720E64AA}"/>
              </a:ext>
            </a:extLst>
          </p:cNvPr>
          <p:cNvSpPr txBox="1"/>
          <p:nvPr/>
        </p:nvSpPr>
        <p:spPr>
          <a:xfrm>
            <a:off x="6656321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Engineering Crash Type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1071FB-7D17-ACE3-0805-E193D1731E07}"/>
              </a:ext>
            </a:extLst>
          </p:cNvPr>
          <p:cNvCxnSpPr/>
          <p:nvPr/>
        </p:nvCxnSpPr>
        <p:spPr>
          <a:xfrm>
            <a:off x="0" y="886120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9BFEC1-B0D4-9A54-FA35-967720099AFE}"/>
              </a:ext>
            </a:extLst>
          </p:cNvPr>
          <p:cNvSpPr txBox="1"/>
          <p:nvPr/>
        </p:nvSpPr>
        <p:spPr>
          <a:xfrm>
            <a:off x="93694" y="106352"/>
            <a:ext cx="5362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Manner of Crash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239F813-A4DE-0725-88E9-EAEF3F0AA480}"/>
              </a:ext>
            </a:extLst>
          </p:cNvPr>
          <p:cNvSpPr/>
          <p:nvPr/>
        </p:nvSpPr>
        <p:spPr>
          <a:xfrm>
            <a:off x="4780688" y="1330388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995235-BA4F-EEA6-7168-F4224F67CADE}"/>
              </a:ext>
            </a:extLst>
          </p:cNvPr>
          <p:cNvSpPr txBox="1"/>
          <p:nvPr/>
        </p:nvSpPr>
        <p:spPr>
          <a:xfrm>
            <a:off x="6671720" y="1193052"/>
            <a:ext cx="35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Ped/Bike</a:t>
            </a:r>
          </a:p>
        </p:txBody>
      </p:sp>
      <p:pic>
        <p:nvPicPr>
          <p:cNvPr id="28" name="Graphic 27" descr="Car with solid fill">
            <a:extLst>
              <a:ext uri="{FF2B5EF4-FFF2-40B4-BE49-F238E27FC236}">
                <a16:creationId xmlns:a16="http://schemas.microsoft.com/office/drawing/2014/main" id="{560C4AFD-3125-0476-6DF5-ADF75644E4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56321" y="3118507"/>
            <a:ext cx="1554480" cy="155448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A8050728-E5C6-00A2-577B-9371F9E6E9D8}"/>
              </a:ext>
            </a:extLst>
          </p:cNvPr>
          <p:cNvSpPr/>
          <p:nvPr/>
        </p:nvSpPr>
        <p:spPr>
          <a:xfrm>
            <a:off x="8210801" y="3700112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CF73AB-9E23-A34F-953D-4BBC86BCE060}"/>
              </a:ext>
            </a:extLst>
          </p:cNvPr>
          <p:cNvSpPr txBox="1"/>
          <p:nvPr/>
        </p:nvSpPr>
        <p:spPr>
          <a:xfrm>
            <a:off x="147222" y="1127330"/>
            <a:ext cx="3957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D180C5-82C0-0D3C-9C7C-A0AEFAF157D5}"/>
              </a:ext>
            </a:extLst>
          </p:cNvPr>
          <p:cNvSpPr txBox="1"/>
          <p:nvPr/>
        </p:nvSpPr>
        <p:spPr>
          <a:xfrm>
            <a:off x="6671720" y="1777825"/>
            <a:ext cx="5177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rgbClr val="0E406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Any crash involving a vehicle striking a pedestrian or person on bicycle</a:t>
            </a:r>
          </a:p>
        </p:txBody>
      </p:sp>
      <p:pic>
        <p:nvPicPr>
          <p:cNvPr id="8" name="Graphic 7" descr="Cycling with solid fill">
            <a:extLst>
              <a:ext uri="{FF2B5EF4-FFF2-40B4-BE49-F238E27FC236}">
                <a16:creationId xmlns:a16="http://schemas.microsoft.com/office/drawing/2014/main" id="{042B1BB5-95EF-668B-65BE-BC9685B1C3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62522" y="4672987"/>
            <a:ext cx="914400" cy="914400"/>
          </a:xfrm>
          <a:prstGeom prst="rect">
            <a:avLst/>
          </a:prstGeom>
        </p:spPr>
      </p:pic>
      <p:pic>
        <p:nvPicPr>
          <p:cNvPr id="11" name="Graphic 10" descr="Walk with solid fill">
            <a:extLst>
              <a:ext uri="{FF2B5EF4-FFF2-40B4-BE49-F238E27FC236}">
                <a16:creationId xmlns:a16="http://schemas.microsoft.com/office/drawing/2014/main" id="{149D6775-0EDC-C7EC-BFDF-B9D26D519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2522" y="3421831"/>
            <a:ext cx="914400" cy="914400"/>
          </a:xfrm>
          <a:prstGeom prst="rect">
            <a:avLst/>
          </a:prstGeom>
        </p:spPr>
      </p:pic>
      <p:pic>
        <p:nvPicPr>
          <p:cNvPr id="14" name="Graphic 13" descr="Car with solid fill">
            <a:extLst>
              <a:ext uri="{FF2B5EF4-FFF2-40B4-BE49-F238E27FC236}">
                <a16:creationId xmlns:a16="http://schemas.microsoft.com/office/drawing/2014/main" id="{DE9901CD-8112-7A18-5B15-49E38D292B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71720" y="4417400"/>
            <a:ext cx="1554480" cy="1554480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7B6A08ED-17F6-8C97-016B-0049EF9A36E5}"/>
              </a:ext>
            </a:extLst>
          </p:cNvPr>
          <p:cNvSpPr/>
          <p:nvPr/>
        </p:nvSpPr>
        <p:spPr>
          <a:xfrm>
            <a:off x="8226200" y="4999005"/>
            <a:ext cx="1351721" cy="310101"/>
          </a:xfrm>
          <a:prstGeom prst="rightArrow">
            <a:avLst>
              <a:gd name="adj1" fmla="val 31761"/>
              <a:gd name="adj2" fmla="val 12599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3FBE56-0EC7-D221-3D48-8C1073AAA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27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E463CC-822D-DC83-9136-373281A2D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F1188F-749B-704C-8006-5FE7CCE5E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2"/>
            <a:ext cx="12214641" cy="61607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024FE4-40B4-0305-B9E4-7756B05BE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19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FA4F0B-36BB-F2C2-6876-DE83A8A9D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9CE4D3-44F0-5C77-F97D-12ACB6472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439" y="0"/>
            <a:ext cx="5751122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3ADE21-DC9C-82C5-614D-8952505C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65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560411-9552-3113-3D03-ECA5FBCBE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342CF5-ED1C-FF09-B99C-763B391E4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61"/>
            <a:ext cx="12192000" cy="6797877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A27B57-33E2-8774-BEE7-C2891E644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71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36DE2-EEA9-72E2-558F-2A7F3C369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B57FE3-8CB9-186B-AA5C-14AB0573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>
            <a:off x="0" y="30061"/>
            <a:ext cx="12192000" cy="679787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4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C3A624-7DDB-829F-1CDB-A9159E5A0881}"/>
              </a:ext>
            </a:extLst>
          </p:cNvPr>
          <p:cNvSpPr txBox="1"/>
          <p:nvPr/>
        </p:nvSpPr>
        <p:spPr>
          <a:xfrm>
            <a:off x="2509984" y="1411180"/>
            <a:ext cx="78913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Pros: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 formatting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Raw data edit for crash errors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Crash Narratives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tx2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Cons: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Complex formulas and steps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Fragile (easy to break)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664754-5A67-BD02-37EC-AFCF5021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37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4C515C-F271-A6B8-900A-BB3D52B03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256" y="0"/>
            <a:ext cx="517126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071434-A7AD-E4F3-F456-E88ADD6A5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2220"/>
            <a:ext cx="6976542" cy="37722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77188E-0751-F4BC-D81C-284A7C32E0D7}"/>
              </a:ext>
            </a:extLst>
          </p:cNvPr>
          <p:cNvSpPr txBox="1"/>
          <p:nvPr/>
        </p:nvSpPr>
        <p:spPr>
          <a:xfrm>
            <a:off x="131975" y="72573"/>
            <a:ext cx="6297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Before / After Speed Study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F8D1D3-5C0F-C2DE-7C2A-9CB1E9658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43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548D3-D959-2DFE-1DB1-1D2F6C039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80ABF2-05BF-1CAF-0678-3EE1F34C4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36" y="4284"/>
            <a:ext cx="8802328" cy="684943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D3A4F-1088-0A23-A702-47DFAB48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6E641B-AACF-DD06-26A8-40B10D0525D9}"/>
              </a:ext>
            </a:extLst>
          </p:cNvPr>
          <p:cNvSpPr txBox="1"/>
          <p:nvPr/>
        </p:nvSpPr>
        <p:spPr>
          <a:xfrm>
            <a:off x="131975" y="72573"/>
            <a:ext cx="4325725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Network Screening</a:t>
            </a:r>
          </a:p>
        </p:txBody>
      </p:sp>
    </p:spTree>
    <p:extLst>
      <p:ext uri="{BB962C8B-B14F-4D97-AF65-F5344CB8AC3E}">
        <p14:creationId xmlns:p14="http://schemas.microsoft.com/office/powerpoint/2010/main" val="1413002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8B03B3-A5FF-DA1F-9678-920571E86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3943AC-8E43-7E7B-5A6A-E000823F4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36" y="4284"/>
            <a:ext cx="8802328" cy="68494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188726-07BB-6DF8-952E-DF8766E86E39}"/>
              </a:ext>
            </a:extLst>
          </p:cNvPr>
          <p:cNvSpPr txBox="1"/>
          <p:nvPr/>
        </p:nvSpPr>
        <p:spPr>
          <a:xfrm>
            <a:off x="6511658" y="6200519"/>
            <a:ext cx="3281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Roundabout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A77E10-2DE2-A1ED-95B1-73BEB63E419A}"/>
              </a:ext>
            </a:extLst>
          </p:cNvPr>
          <p:cNvSpPr txBox="1"/>
          <p:nvPr/>
        </p:nvSpPr>
        <p:spPr>
          <a:xfrm>
            <a:off x="3176214" y="6166309"/>
            <a:ext cx="3281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HSIP Process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0DA177-3CA5-5F1E-FF35-3BB93B1C701E}"/>
              </a:ext>
            </a:extLst>
          </p:cNvPr>
          <p:cNvSpPr txBox="1"/>
          <p:nvPr/>
        </p:nvSpPr>
        <p:spPr>
          <a:xfrm>
            <a:off x="7349858" y="3198166"/>
            <a:ext cx="3281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Network Screening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845F4D-725F-9168-42EE-75572E91CD5B}"/>
              </a:ext>
            </a:extLst>
          </p:cNvPr>
          <p:cNvSpPr txBox="1"/>
          <p:nvPr/>
        </p:nvSpPr>
        <p:spPr>
          <a:xfrm>
            <a:off x="7629258" y="426645"/>
            <a:ext cx="3281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Right Angle Crashes,</a:t>
            </a:r>
          </a:p>
          <a:p>
            <a:pPr fontAlgn="base"/>
            <a:r>
              <a:rPr lang="en-US" sz="2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One-lane approach, failing to yield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EAE355-D61A-6D0B-599E-19D04B91AC7C}"/>
              </a:ext>
            </a:extLst>
          </p:cNvPr>
          <p:cNvSpPr txBox="1"/>
          <p:nvPr/>
        </p:nvSpPr>
        <p:spPr>
          <a:xfrm>
            <a:off x="2160214" y="3259721"/>
            <a:ext cx="3281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0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Before/After Studies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31C0C6-0F16-FCE0-A8FF-6154E104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3DF37F-1913-C47C-EBCB-5EECA6E226A5}"/>
              </a:ext>
            </a:extLst>
          </p:cNvPr>
          <p:cNvSpPr txBox="1"/>
          <p:nvPr/>
        </p:nvSpPr>
        <p:spPr>
          <a:xfrm>
            <a:off x="131975" y="72573"/>
            <a:ext cx="4325725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Network Screening</a:t>
            </a:r>
          </a:p>
        </p:txBody>
      </p:sp>
    </p:spTree>
    <p:extLst>
      <p:ext uri="{BB962C8B-B14F-4D97-AF65-F5344CB8AC3E}">
        <p14:creationId xmlns:p14="http://schemas.microsoft.com/office/powerpoint/2010/main" val="2657066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A62BF6-A508-24EF-7796-4115DADE39F3}"/>
              </a:ext>
            </a:extLst>
          </p:cNvPr>
          <p:cNvSpPr txBox="1"/>
          <p:nvPr/>
        </p:nvSpPr>
        <p:spPr>
          <a:xfrm>
            <a:off x="2040084" y="582067"/>
            <a:ext cx="985981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State system (major road)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One through-lane on each approach (i.e. no divided highways)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Two-way stop or all-way stop controlled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Total AADT greater than 1000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Speed limit 40 mph or greater on any approach leg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48F0D8-DDAC-A9C7-57FE-6FAE440ED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884" y="355454"/>
            <a:ext cx="859417" cy="859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692157-C77B-EE04-9EB7-AF1A8836A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88" y="1479550"/>
            <a:ext cx="1199004" cy="1150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FAD257-8A92-B564-2C77-85FD955EB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14" y="2894552"/>
            <a:ext cx="1038603" cy="1068896"/>
          </a:xfrm>
          <a:prstGeom prst="octagon">
            <a:avLst/>
          </a:prstGeom>
        </p:spPr>
      </p:pic>
      <p:pic>
        <p:nvPicPr>
          <p:cNvPr id="5" name="Graphic 4" descr="Car with solid fill">
            <a:extLst>
              <a:ext uri="{FF2B5EF4-FFF2-40B4-BE49-F238E27FC236}">
                <a16:creationId xmlns:a16="http://schemas.microsoft.com/office/drawing/2014/main" id="{F26B2036-1B34-021A-8BED-5EEDEDECE1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1284" y="4200052"/>
            <a:ext cx="914400" cy="914400"/>
          </a:xfrm>
          <a:prstGeom prst="rect">
            <a:avLst/>
          </a:prstGeom>
        </p:spPr>
      </p:pic>
      <p:pic>
        <p:nvPicPr>
          <p:cNvPr id="7" name="Graphic 6" descr="Car with solid fill">
            <a:extLst>
              <a:ext uri="{FF2B5EF4-FFF2-40B4-BE49-F238E27FC236}">
                <a16:creationId xmlns:a16="http://schemas.microsoft.com/office/drawing/2014/main" id="{D61278FB-F549-D3AD-7B6C-C9948C35F5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5684" y="4200052"/>
            <a:ext cx="914400" cy="9144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9FAC135-0683-7374-D3DC-0332EA0124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74836" y="5394946"/>
            <a:ext cx="859417" cy="1073914"/>
          </a:xfrm>
          <a:prstGeom prst="rect">
            <a:avLst/>
          </a:prstGeom>
        </p:spPr>
      </p:pic>
      <p:pic>
        <p:nvPicPr>
          <p:cNvPr id="14" name="Graphic 13" descr="Add with solid fill">
            <a:extLst>
              <a:ext uri="{FF2B5EF4-FFF2-40B4-BE49-F238E27FC236}">
                <a16:creationId xmlns:a16="http://schemas.microsoft.com/office/drawing/2014/main" id="{2AFFCE35-3398-3EB1-1B7B-89AA68F6D9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48649" y="5697846"/>
            <a:ext cx="468115" cy="46811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9F0675-8F84-A253-361E-92DC87EF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74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7451E1-4A24-5033-D023-6E4C76C69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EF64FE-6908-EC3D-DF02-FB1C35EC0EEF}"/>
              </a:ext>
            </a:extLst>
          </p:cNvPr>
          <p:cNvSpPr txBox="1"/>
          <p:nvPr/>
        </p:nvSpPr>
        <p:spPr>
          <a:xfrm>
            <a:off x="2040084" y="582067"/>
            <a:ext cx="985981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State system (major road)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One through-lane on each approach (i.e. no divided highways)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Two-way stop or all-way stop controlled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Total AADT greater than 1000</a:t>
            </a: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0"/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Speed limit 40 mph or greater on any approach leg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31341-6847-9A54-DA79-A3FA20D39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884" y="355454"/>
            <a:ext cx="859417" cy="859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44E28A-A7E8-12B9-234D-DC058D2B9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88" y="1479550"/>
            <a:ext cx="1199004" cy="1150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24DE29-9C22-D022-6499-E633749EC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14" y="2894552"/>
            <a:ext cx="1038603" cy="1068896"/>
          </a:xfrm>
          <a:prstGeom prst="octagon">
            <a:avLst/>
          </a:prstGeom>
        </p:spPr>
      </p:pic>
      <p:pic>
        <p:nvPicPr>
          <p:cNvPr id="5" name="Graphic 4" descr="Car with solid fill">
            <a:extLst>
              <a:ext uri="{FF2B5EF4-FFF2-40B4-BE49-F238E27FC236}">
                <a16:creationId xmlns:a16="http://schemas.microsoft.com/office/drawing/2014/main" id="{3984B535-F106-DAAB-3B71-FE2AB1D110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1284" y="4200052"/>
            <a:ext cx="914400" cy="914400"/>
          </a:xfrm>
          <a:prstGeom prst="rect">
            <a:avLst/>
          </a:prstGeom>
        </p:spPr>
      </p:pic>
      <p:pic>
        <p:nvPicPr>
          <p:cNvPr id="7" name="Graphic 6" descr="Car with solid fill">
            <a:extLst>
              <a:ext uri="{FF2B5EF4-FFF2-40B4-BE49-F238E27FC236}">
                <a16:creationId xmlns:a16="http://schemas.microsoft.com/office/drawing/2014/main" id="{652E5FFC-075B-4259-FCBF-704999419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5684" y="4200052"/>
            <a:ext cx="914400" cy="9144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D723AD6-511D-6CAB-A6DD-1D41E7B8E1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74836" y="5394946"/>
            <a:ext cx="859417" cy="1073914"/>
          </a:xfrm>
          <a:prstGeom prst="rect">
            <a:avLst/>
          </a:prstGeom>
        </p:spPr>
      </p:pic>
      <p:pic>
        <p:nvPicPr>
          <p:cNvPr id="14" name="Graphic 13" descr="Add with solid fill">
            <a:extLst>
              <a:ext uri="{FF2B5EF4-FFF2-40B4-BE49-F238E27FC236}">
                <a16:creationId xmlns:a16="http://schemas.microsoft.com/office/drawing/2014/main" id="{CB41B059-ACD4-36C1-77C8-EDADAE15DC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48649" y="5697846"/>
            <a:ext cx="468115" cy="4681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E8DAF6-7988-9C6D-F057-3BF8D53427F9}"/>
              </a:ext>
            </a:extLst>
          </p:cNvPr>
          <p:cNvSpPr/>
          <p:nvPr/>
        </p:nvSpPr>
        <p:spPr>
          <a:xfrm>
            <a:off x="137565" y="145657"/>
            <a:ext cx="11843151" cy="5049430"/>
          </a:xfrm>
          <a:prstGeom prst="rect">
            <a:avLst/>
          </a:prstGeom>
          <a:noFill/>
          <a:ln w="444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19984C-A554-BBC9-2A43-95F44EE61290}"/>
              </a:ext>
            </a:extLst>
          </p:cNvPr>
          <p:cNvSpPr txBox="1"/>
          <p:nvPr/>
        </p:nvSpPr>
        <p:spPr>
          <a:xfrm>
            <a:off x="7668549" y="355454"/>
            <a:ext cx="4231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highlight>
                  <a:srgbClr val="FFFF00"/>
                </a:highlight>
              </a:rPr>
              <a:t>AASHTOWare</a:t>
            </a:r>
            <a:r>
              <a:rPr lang="en-US" sz="3600" dirty="0">
                <a:solidFill>
                  <a:srgbClr val="FF0000"/>
                </a:solidFill>
                <a:highlight>
                  <a:srgbClr val="FFFF00"/>
                </a:highlight>
              </a:rPr>
              <a:t> Safety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EDA135D-F6E2-9AEE-22E6-2060DBC6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5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0D3288-E651-36CE-A95B-6DB267C73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B7D007-99FA-326F-0D18-DB08C9BB8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126"/>
            <a:ext cx="12192000" cy="657574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091646-1F3F-3823-5A4E-E0FA76F86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90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C5D4E5-316A-452D-C5F7-582F6C957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87"/>
          <a:stretch>
            <a:fillRect/>
          </a:stretch>
        </p:blipFill>
        <p:spPr>
          <a:xfrm>
            <a:off x="1049572" y="1"/>
            <a:ext cx="9915277" cy="685827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E90C20-23FF-ADE2-0C5A-9568092F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018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0D0FE0-4916-5568-B4D4-3E6311BAF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B95677-3FF6-7C15-A38A-0A1DF0B5B888}"/>
              </a:ext>
            </a:extLst>
          </p:cNvPr>
          <p:cNvSpPr/>
          <p:nvPr/>
        </p:nvSpPr>
        <p:spPr>
          <a:xfrm>
            <a:off x="0" y="0"/>
            <a:ext cx="12192000" cy="2705100"/>
          </a:xfrm>
          <a:prstGeom prst="rect">
            <a:avLst/>
          </a:prstGeom>
          <a:gradFill>
            <a:gsLst>
              <a:gs pos="0">
                <a:srgbClr val="002060">
                  <a:alpha val="61000"/>
                </a:srgbClr>
              </a:gs>
              <a:gs pos="100000">
                <a:schemeClr val="tx2">
                  <a:lumMod val="50000"/>
                  <a:lumOff val="5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18794-685D-C0A1-5EB6-C49A4B6D8FAB}"/>
              </a:ext>
            </a:extLst>
          </p:cNvPr>
          <p:cNvSpPr txBox="1"/>
          <p:nvPr/>
        </p:nvSpPr>
        <p:spPr>
          <a:xfrm>
            <a:off x="406400" y="210064"/>
            <a:ext cx="12052299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94000"/>
              </a:prstClr>
            </a:outerShdw>
          </a:effectLst>
        </p:spPr>
        <p:txBody>
          <a:bodyPr wrap="square" rtlCol="0">
            <a:spAutoFit/>
          </a:bodyPr>
          <a:lstStyle/>
          <a:p>
            <a:pPr fontAlgn="base"/>
            <a:r>
              <a:rPr lang="en-US" sz="4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 Year Experience</a:t>
            </a:r>
          </a:p>
          <a:p>
            <a:pPr fontAlgn="base"/>
            <a:r>
              <a:rPr lang="en-US" sz="36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Transitioning ND’s Processes to </a:t>
            </a:r>
            <a:r>
              <a:rPr lang="en-US" sz="3600" b="1" dirty="0" err="1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AASHTOware</a:t>
            </a:r>
            <a:r>
              <a:rPr lang="en-US" sz="36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Safety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8BB1C45-6409-F3DE-E7AA-A6DC67A4A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3" y="5981813"/>
            <a:ext cx="3084046" cy="773446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5C89DF-A400-A883-7A32-0F678864F2FA}"/>
              </a:ext>
            </a:extLst>
          </p:cNvPr>
          <p:cNvSpPr txBox="1"/>
          <p:nvPr/>
        </p:nvSpPr>
        <p:spPr>
          <a:xfrm>
            <a:off x="180975" y="1805123"/>
            <a:ext cx="11896725" cy="3416320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Lessons Learned</a:t>
            </a:r>
          </a:p>
          <a:p>
            <a:pPr fontAlgn="base"/>
            <a:endParaRPr lang="en-US" sz="3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Accept that there may be minor data errors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Train users - queries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Raw data export – one table to Excel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Don’t be afraid to share your ideas with Numetric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78ACF-BD0E-D0AE-D389-DE5843B8F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D780C-4100-4706-A62C-0D830B24BFC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67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514</Words>
  <Application>Microsoft Office PowerPoint</Application>
  <PresentationFormat>Widescreen</PresentationFormat>
  <Paragraphs>199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Slag, Donovan M.</dc:creator>
  <cp:lastModifiedBy>Slag, Donovan M.</cp:lastModifiedBy>
  <cp:revision>1</cp:revision>
  <dcterms:created xsi:type="dcterms:W3CDTF">2026-08-20T14:46:03Z</dcterms:created>
  <dcterms:modified xsi:type="dcterms:W3CDTF">2026-08-31T19:37:10Z</dcterms:modified>
</cp:coreProperties>
</file>