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3" r:id="rId3"/>
    <p:sldId id="269" r:id="rId4"/>
    <p:sldId id="261" r:id="rId5"/>
    <p:sldId id="262" r:id="rId6"/>
    <p:sldId id="267" r:id="rId7"/>
    <p:sldId id="260" r:id="rId8"/>
    <p:sldId id="263" r:id="rId9"/>
    <p:sldId id="264" r:id="rId10"/>
    <p:sldId id="265" r:id="rId11"/>
    <p:sldId id="277" r:id="rId12"/>
    <p:sldId id="278" r:id="rId13"/>
    <p:sldId id="266" r:id="rId14"/>
    <p:sldId id="268" r:id="rId15"/>
    <p:sldId id="274" r:id="rId16"/>
    <p:sldId id="276" r:id="rId17"/>
    <p:sldId id="270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E1687-B020-470B-AA96-28BD8FD96E65}" v="4" dt="2026-09-02T19:09:28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75" autoAdjust="0"/>
  </p:normalViewPr>
  <p:slideViewPr>
    <p:cSldViewPr>
      <p:cViewPr varScale="1">
        <p:scale>
          <a:sx n="199" d="100"/>
          <a:sy n="199" d="100"/>
        </p:scale>
        <p:origin x="68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Fiscor" userId="79b53a56-be39-48be-a029-42dd0e9ca915" providerId="ADAL" clId="{0788EDE4-F3EE-491D-991B-881EE836F679}"/>
    <pc:docChg chg="addSld delSld modSld">
      <pc:chgData name="Amy Fiscor" userId="79b53a56-be39-48be-a029-42dd0e9ca915" providerId="ADAL" clId="{0788EDE4-F3EE-491D-991B-881EE836F679}" dt="2026-09-02T19:09:42.859" v="7" actId="14100"/>
      <pc:docMkLst>
        <pc:docMk/>
      </pc:docMkLst>
      <pc:sldChg chg="del">
        <pc:chgData name="Amy Fiscor" userId="79b53a56-be39-48be-a029-42dd0e9ca915" providerId="ADAL" clId="{0788EDE4-F3EE-491D-991B-881EE836F679}" dt="2026-09-02T19:09:12.166" v="2" actId="47"/>
        <pc:sldMkLst>
          <pc:docMk/>
          <pc:sldMk cId="1318314549" sldId="271"/>
        </pc:sldMkLst>
      </pc:sldChg>
      <pc:sldChg chg="del">
        <pc:chgData name="Amy Fiscor" userId="79b53a56-be39-48be-a029-42dd0e9ca915" providerId="ADAL" clId="{0788EDE4-F3EE-491D-991B-881EE836F679}" dt="2026-09-02T19:09:29.545" v="5" actId="47"/>
        <pc:sldMkLst>
          <pc:docMk/>
          <pc:sldMk cId="3857753908" sldId="272"/>
        </pc:sldMkLst>
      </pc:sldChg>
      <pc:sldChg chg="modSp add mod">
        <pc:chgData name="Amy Fiscor" userId="79b53a56-be39-48be-a029-42dd0e9ca915" providerId="ADAL" clId="{0788EDE4-F3EE-491D-991B-881EE836F679}" dt="2026-09-02T19:09:42.859" v="7" actId="14100"/>
        <pc:sldMkLst>
          <pc:docMk/>
          <pc:sldMk cId="2196567972" sldId="277"/>
        </pc:sldMkLst>
        <pc:spChg chg="mod">
          <ac:chgData name="Amy Fiscor" userId="79b53a56-be39-48be-a029-42dd0e9ca915" providerId="ADAL" clId="{0788EDE4-F3EE-491D-991B-881EE836F679}" dt="2026-09-02T19:09:09.724" v="1"/>
          <ac:spMkLst>
            <pc:docMk/>
            <pc:sldMk cId="2196567972" sldId="277"/>
            <ac:spMk id="2" creationId="{A150A284-5FC8-30C8-2028-B83A91D9C345}"/>
          </ac:spMkLst>
        </pc:spChg>
        <pc:picChg chg="mod">
          <ac:chgData name="Amy Fiscor" userId="79b53a56-be39-48be-a029-42dd0e9ca915" providerId="ADAL" clId="{0788EDE4-F3EE-491D-991B-881EE836F679}" dt="2026-09-02T19:09:42.859" v="7" actId="14100"/>
          <ac:picMkLst>
            <pc:docMk/>
            <pc:sldMk cId="2196567972" sldId="277"/>
            <ac:picMk id="7" creationId="{145DDE94-D29F-7AD3-8936-DE454CD1336B}"/>
          </ac:picMkLst>
        </pc:picChg>
      </pc:sldChg>
      <pc:sldChg chg="modSp add">
        <pc:chgData name="Amy Fiscor" userId="79b53a56-be39-48be-a029-42dd0e9ca915" providerId="ADAL" clId="{0788EDE4-F3EE-491D-991B-881EE836F679}" dt="2026-09-02T19:09:28.057" v="4"/>
        <pc:sldMkLst>
          <pc:docMk/>
          <pc:sldMk cId="105113376" sldId="278"/>
        </pc:sldMkLst>
        <pc:spChg chg="mod">
          <ac:chgData name="Amy Fiscor" userId="79b53a56-be39-48be-a029-42dd0e9ca915" providerId="ADAL" clId="{0788EDE4-F3EE-491D-991B-881EE836F679}" dt="2026-09-02T19:09:28.057" v="4"/>
          <ac:spMkLst>
            <pc:docMk/>
            <pc:sldMk cId="105113376" sldId="278"/>
            <ac:spMk id="2" creationId="{62FBA6B0-AE98-8B9C-03BD-33C396A1E19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99A3D8-C045-4E5F-86C7-D8506F77C121}" type="doc">
      <dgm:prSet loTypeId="urn:microsoft.com/office/officeart/2017/3/layout/HorizontalLabelsTimeline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DAA1793-E7C4-4ECC-B8B3-67704623A460}">
      <dgm:prSet/>
      <dgm:spPr/>
      <dgm:t>
        <a:bodyPr/>
        <a:lstStyle/>
        <a:p>
          <a:pPr>
            <a:defRPr b="1"/>
          </a:pPr>
          <a:r>
            <a:rPr lang="en-US" dirty="0"/>
            <a:t>Summer 2020</a:t>
          </a:r>
        </a:p>
      </dgm:t>
    </dgm:pt>
    <dgm:pt modelId="{532E78D3-511E-4E9D-8595-790215B06F14}" type="parTrans" cxnId="{F106D57D-17FF-4920-BD5D-261D6BA2E0A9}">
      <dgm:prSet/>
      <dgm:spPr/>
      <dgm:t>
        <a:bodyPr/>
        <a:lstStyle/>
        <a:p>
          <a:endParaRPr lang="en-US"/>
        </a:p>
      </dgm:t>
    </dgm:pt>
    <dgm:pt modelId="{31A37678-1A5D-4845-A020-035F20E87655}" type="sibTrans" cxnId="{F106D57D-17FF-4920-BD5D-261D6BA2E0A9}">
      <dgm:prSet/>
      <dgm:spPr/>
      <dgm:t>
        <a:bodyPr/>
        <a:lstStyle/>
        <a:p>
          <a:endParaRPr lang="en-US"/>
        </a:p>
      </dgm:t>
    </dgm:pt>
    <dgm:pt modelId="{F22570EC-04AA-4B53-B4A4-E19012049B76}">
      <dgm:prSet/>
      <dgm:spPr/>
      <dgm:t>
        <a:bodyPr/>
        <a:lstStyle/>
        <a:p>
          <a:pPr algn="ctr"/>
          <a:r>
            <a:rPr lang="en-US" dirty="0"/>
            <a:t>Started discussions with AASHTOWare Safety</a:t>
          </a:r>
        </a:p>
      </dgm:t>
    </dgm:pt>
    <dgm:pt modelId="{07540279-823C-438D-BF32-3CF674315A73}" type="parTrans" cxnId="{7D8D5566-8D12-48F6-8EB9-3FDF37E0B703}">
      <dgm:prSet/>
      <dgm:spPr/>
      <dgm:t>
        <a:bodyPr/>
        <a:lstStyle/>
        <a:p>
          <a:endParaRPr lang="en-US"/>
        </a:p>
      </dgm:t>
    </dgm:pt>
    <dgm:pt modelId="{5EA2FB7E-B193-4F44-9EBB-C06AE46AA4EC}" type="sibTrans" cxnId="{7D8D5566-8D12-48F6-8EB9-3FDF37E0B703}">
      <dgm:prSet/>
      <dgm:spPr/>
      <dgm:t>
        <a:bodyPr/>
        <a:lstStyle/>
        <a:p>
          <a:endParaRPr lang="en-US"/>
        </a:p>
      </dgm:t>
    </dgm:pt>
    <dgm:pt modelId="{C7992987-EEA8-47CC-A0FA-93B103BB6131}">
      <dgm:prSet/>
      <dgm:spPr/>
      <dgm:t>
        <a:bodyPr/>
        <a:lstStyle/>
        <a:p>
          <a:pPr>
            <a:defRPr b="1"/>
          </a:pPr>
          <a:r>
            <a:rPr lang="en-US" dirty="0"/>
            <a:t>Aug. 2021</a:t>
          </a:r>
        </a:p>
      </dgm:t>
    </dgm:pt>
    <dgm:pt modelId="{54BFCB76-B42A-47DA-83AD-46C4507C15A1}" type="parTrans" cxnId="{FC947EE3-AF3A-4E9E-9DA2-57913FF50665}">
      <dgm:prSet/>
      <dgm:spPr/>
      <dgm:t>
        <a:bodyPr/>
        <a:lstStyle/>
        <a:p>
          <a:endParaRPr lang="en-US"/>
        </a:p>
      </dgm:t>
    </dgm:pt>
    <dgm:pt modelId="{3AFE7782-1457-4746-8044-88380483B173}" type="sibTrans" cxnId="{FC947EE3-AF3A-4E9E-9DA2-57913FF50665}">
      <dgm:prSet/>
      <dgm:spPr/>
      <dgm:t>
        <a:bodyPr/>
        <a:lstStyle/>
        <a:p>
          <a:endParaRPr lang="en-US"/>
        </a:p>
      </dgm:t>
    </dgm:pt>
    <dgm:pt modelId="{A9A1AC4D-370E-46CC-B4F4-C0B6263D4859}">
      <dgm:prSet/>
      <dgm:spPr/>
      <dgm:t>
        <a:bodyPr/>
        <a:lstStyle/>
        <a:p>
          <a:pPr algn="ctr"/>
          <a:r>
            <a:rPr lang="en-US" dirty="0"/>
            <a:t>Partnership and Implementation Project Began</a:t>
          </a:r>
        </a:p>
      </dgm:t>
    </dgm:pt>
    <dgm:pt modelId="{291FD49B-DB1E-49B4-AF11-3FF164E4C553}" type="parTrans" cxnId="{EB7AD385-A0EC-48C2-8E8A-CBD413284E55}">
      <dgm:prSet/>
      <dgm:spPr/>
      <dgm:t>
        <a:bodyPr/>
        <a:lstStyle/>
        <a:p>
          <a:endParaRPr lang="en-US"/>
        </a:p>
      </dgm:t>
    </dgm:pt>
    <dgm:pt modelId="{DE48F7D6-2A18-440D-998A-79227E609C49}" type="sibTrans" cxnId="{EB7AD385-A0EC-48C2-8E8A-CBD413284E55}">
      <dgm:prSet/>
      <dgm:spPr/>
      <dgm:t>
        <a:bodyPr/>
        <a:lstStyle/>
        <a:p>
          <a:endParaRPr lang="en-US"/>
        </a:p>
      </dgm:t>
    </dgm:pt>
    <dgm:pt modelId="{0B403E47-0DD4-482D-A9C8-D2C1807212FD}">
      <dgm:prSet/>
      <dgm:spPr/>
      <dgm:t>
        <a:bodyPr/>
        <a:lstStyle/>
        <a:p>
          <a:pPr>
            <a:defRPr b="1"/>
          </a:pPr>
          <a:r>
            <a:rPr lang="en-US" dirty="0"/>
            <a:t>Nov. 2022</a:t>
          </a:r>
        </a:p>
      </dgm:t>
    </dgm:pt>
    <dgm:pt modelId="{26E22EE2-C72F-4007-AA2D-AB0144434766}" type="parTrans" cxnId="{B5C402DE-2696-41C4-A0A8-6C23F646B1CA}">
      <dgm:prSet/>
      <dgm:spPr/>
      <dgm:t>
        <a:bodyPr/>
        <a:lstStyle/>
        <a:p>
          <a:endParaRPr lang="en-US"/>
        </a:p>
      </dgm:t>
    </dgm:pt>
    <dgm:pt modelId="{51D54B52-1986-462F-8CD3-F6FDB558610E}" type="sibTrans" cxnId="{B5C402DE-2696-41C4-A0A8-6C23F646B1CA}">
      <dgm:prSet/>
      <dgm:spPr/>
      <dgm:t>
        <a:bodyPr/>
        <a:lstStyle/>
        <a:p>
          <a:endParaRPr lang="en-US"/>
        </a:p>
      </dgm:t>
    </dgm:pt>
    <dgm:pt modelId="{30BD05C2-5807-4109-9A44-3EFFDC0D2165}">
      <dgm:prSet/>
      <dgm:spPr/>
      <dgm:t>
        <a:bodyPr/>
        <a:lstStyle/>
        <a:p>
          <a:pPr algn="ctr"/>
          <a:r>
            <a:rPr lang="en-US" dirty="0"/>
            <a:t>End-User Rollout Training</a:t>
          </a:r>
        </a:p>
      </dgm:t>
    </dgm:pt>
    <dgm:pt modelId="{6BDAF581-B00B-4067-80F6-8DB13CC5640E}" type="parTrans" cxnId="{3A34C09C-5872-45FE-9968-63FFF1C41BAA}">
      <dgm:prSet/>
      <dgm:spPr/>
      <dgm:t>
        <a:bodyPr/>
        <a:lstStyle/>
        <a:p>
          <a:endParaRPr lang="en-US"/>
        </a:p>
      </dgm:t>
    </dgm:pt>
    <dgm:pt modelId="{E9E18C18-8F74-450C-84F3-614C13876ABE}" type="sibTrans" cxnId="{3A34C09C-5872-45FE-9968-63FFF1C41BAA}">
      <dgm:prSet/>
      <dgm:spPr/>
      <dgm:t>
        <a:bodyPr/>
        <a:lstStyle/>
        <a:p>
          <a:endParaRPr lang="en-US"/>
        </a:p>
      </dgm:t>
    </dgm:pt>
    <dgm:pt modelId="{413F120E-CC99-4B8F-AC21-3281C088F29F}">
      <dgm:prSet/>
      <dgm:spPr/>
      <dgm:t>
        <a:bodyPr/>
        <a:lstStyle/>
        <a:p>
          <a:pPr>
            <a:defRPr b="1"/>
          </a:pPr>
          <a:r>
            <a:rPr lang="en-US" dirty="0"/>
            <a:t>Sep. 2023</a:t>
          </a:r>
        </a:p>
      </dgm:t>
    </dgm:pt>
    <dgm:pt modelId="{43C01AAE-552C-4A1D-97F7-2677B502CB82}" type="parTrans" cxnId="{259B91C1-A8DD-4857-8A8E-B8C915370FA5}">
      <dgm:prSet/>
      <dgm:spPr/>
      <dgm:t>
        <a:bodyPr/>
        <a:lstStyle/>
        <a:p>
          <a:endParaRPr lang="en-US"/>
        </a:p>
      </dgm:t>
    </dgm:pt>
    <dgm:pt modelId="{1F272E89-1536-426D-BCB8-CF85CCD23D27}" type="sibTrans" cxnId="{259B91C1-A8DD-4857-8A8E-B8C915370FA5}">
      <dgm:prSet/>
      <dgm:spPr/>
      <dgm:t>
        <a:bodyPr/>
        <a:lstStyle/>
        <a:p>
          <a:endParaRPr lang="en-US"/>
        </a:p>
      </dgm:t>
    </dgm:pt>
    <dgm:pt modelId="{E3187171-2672-4FC4-9DCB-8823E65E7B96}">
      <dgm:prSet/>
      <dgm:spPr/>
      <dgm:t>
        <a:bodyPr/>
        <a:lstStyle/>
        <a:p>
          <a:pPr algn="ctr"/>
          <a:r>
            <a:rPr lang="en-US" dirty="0"/>
            <a:t>Application Rollout</a:t>
          </a:r>
        </a:p>
      </dgm:t>
    </dgm:pt>
    <dgm:pt modelId="{F03B27D8-6EEB-47E2-BC8C-1D00173A7FB7}" type="parTrans" cxnId="{BDFDD136-D54B-4ADB-9F82-2FDD210B30DD}">
      <dgm:prSet/>
      <dgm:spPr/>
      <dgm:t>
        <a:bodyPr/>
        <a:lstStyle/>
        <a:p>
          <a:endParaRPr lang="en-US"/>
        </a:p>
      </dgm:t>
    </dgm:pt>
    <dgm:pt modelId="{9AA50E37-CC72-41F7-88C3-0FEFFEF9ECD6}" type="sibTrans" cxnId="{BDFDD136-D54B-4ADB-9F82-2FDD210B30DD}">
      <dgm:prSet/>
      <dgm:spPr/>
      <dgm:t>
        <a:bodyPr/>
        <a:lstStyle/>
        <a:p>
          <a:endParaRPr lang="en-US"/>
        </a:p>
      </dgm:t>
    </dgm:pt>
    <dgm:pt modelId="{07069D48-F32D-465C-BB59-AB97F52E3708}">
      <dgm:prSet/>
      <dgm:spPr/>
      <dgm:t>
        <a:bodyPr/>
        <a:lstStyle/>
        <a:p>
          <a:pPr>
            <a:defRPr b="1"/>
          </a:pPr>
          <a:r>
            <a:rPr lang="en-US" dirty="0"/>
            <a:t>2025</a:t>
          </a:r>
        </a:p>
      </dgm:t>
    </dgm:pt>
    <dgm:pt modelId="{5D858D1E-45BD-4024-B701-20935ECD63FB}" type="parTrans" cxnId="{07DE0437-6E7A-4D05-AABB-3D8FF307A16C}">
      <dgm:prSet/>
      <dgm:spPr/>
      <dgm:t>
        <a:bodyPr/>
        <a:lstStyle/>
        <a:p>
          <a:endParaRPr lang="en-US"/>
        </a:p>
      </dgm:t>
    </dgm:pt>
    <dgm:pt modelId="{329B04F8-F2B0-47B1-BE7B-E3D537F7AFD0}" type="sibTrans" cxnId="{07DE0437-6E7A-4D05-AABB-3D8FF307A16C}">
      <dgm:prSet/>
      <dgm:spPr/>
      <dgm:t>
        <a:bodyPr/>
        <a:lstStyle/>
        <a:p>
          <a:endParaRPr lang="en-US"/>
        </a:p>
      </dgm:t>
    </dgm:pt>
    <dgm:pt modelId="{8D2BB083-9B8D-4BBB-B152-1B50F621E63A}">
      <dgm:prSet/>
      <dgm:spPr/>
      <dgm:t>
        <a:bodyPr/>
        <a:lstStyle/>
        <a:p>
          <a:pPr algn="ctr"/>
          <a:r>
            <a:rPr lang="en-US" dirty="0"/>
            <a:t>Local Outreach Initiative</a:t>
          </a:r>
        </a:p>
      </dgm:t>
    </dgm:pt>
    <dgm:pt modelId="{2EA91A55-FB1F-4563-AFF2-2E2CCBC772B6}" type="parTrans" cxnId="{5704F02A-C53F-4C74-AEB8-DC3B665EFF6C}">
      <dgm:prSet/>
      <dgm:spPr/>
      <dgm:t>
        <a:bodyPr/>
        <a:lstStyle/>
        <a:p>
          <a:endParaRPr lang="en-US"/>
        </a:p>
      </dgm:t>
    </dgm:pt>
    <dgm:pt modelId="{10E5D095-AF6C-4057-8E5E-883F920A2746}" type="sibTrans" cxnId="{5704F02A-C53F-4C74-AEB8-DC3B665EFF6C}">
      <dgm:prSet/>
      <dgm:spPr/>
      <dgm:t>
        <a:bodyPr/>
        <a:lstStyle/>
        <a:p>
          <a:endParaRPr lang="en-US"/>
        </a:p>
      </dgm:t>
    </dgm:pt>
    <dgm:pt modelId="{109D3C2C-8D0A-428A-AF15-F970E77A63C0}">
      <dgm:prSet/>
      <dgm:spPr/>
      <dgm:t>
        <a:bodyPr/>
        <a:lstStyle/>
        <a:p>
          <a:pPr>
            <a:defRPr b="1"/>
          </a:pPr>
          <a:r>
            <a:rPr lang="en-US" dirty="0"/>
            <a:t>2026</a:t>
          </a:r>
        </a:p>
      </dgm:t>
    </dgm:pt>
    <dgm:pt modelId="{89E30032-DE7E-4942-8704-C5FC37668D6A}" type="parTrans" cxnId="{D7BFAFDF-7836-4F7E-8E76-150018B7C890}">
      <dgm:prSet/>
      <dgm:spPr/>
      <dgm:t>
        <a:bodyPr/>
        <a:lstStyle/>
        <a:p>
          <a:endParaRPr lang="en-US"/>
        </a:p>
      </dgm:t>
    </dgm:pt>
    <dgm:pt modelId="{C872BB9E-B4FA-4E09-8EAE-3EBD9D678387}" type="sibTrans" cxnId="{D7BFAFDF-7836-4F7E-8E76-150018B7C890}">
      <dgm:prSet/>
      <dgm:spPr/>
      <dgm:t>
        <a:bodyPr/>
        <a:lstStyle/>
        <a:p>
          <a:endParaRPr lang="en-US"/>
        </a:p>
      </dgm:t>
    </dgm:pt>
    <dgm:pt modelId="{142B010D-5691-41E4-A545-1B9AEFC49C60}">
      <dgm:prSet/>
      <dgm:spPr/>
      <dgm:t>
        <a:bodyPr/>
        <a:lstStyle/>
        <a:p>
          <a:pPr algn="ctr"/>
          <a:r>
            <a:rPr lang="en-US" dirty="0"/>
            <a:t>Alternative Design Implementation</a:t>
          </a:r>
        </a:p>
      </dgm:t>
    </dgm:pt>
    <dgm:pt modelId="{C0EE3958-62A8-4964-9938-B7A2C3CAE3AB}" type="parTrans" cxnId="{B18F0BEA-FFF5-4101-88BC-5971D62A8993}">
      <dgm:prSet/>
      <dgm:spPr/>
      <dgm:t>
        <a:bodyPr/>
        <a:lstStyle/>
        <a:p>
          <a:endParaRPr lang="en-US"/>
        </a:p>
      </dgm:t>
    </dgm:pt>
    <dgm:pt modelId="{2B8AD8DF-2990-49D4-9CE2-45A5852A77E5}" type="sibTrans" cxnId="{B18F0BEA-FFF5-4101-88BC-5971D62A8993}">
      <dgm:prSet/>
      <dgm:spPr/>
      <dgm:t>
        <a:bodyPr/>
        <a:lstStyle/>
        <a:p>
          <a:endParaRPr lang="en-US"/>
        </a:p>
      </dgm:t>
    </dgm:pt>
    <dgm:pt modelId="{8D0E5BB9-7C98-4B50-BAF3-74A7BFA217A4}" type="pres">
      <dgm:prSet presAssocID="{7599A3D8-C045-4E5F-86C7-D8506F77C121}" presName="root" presStyleCnt="0">
        <dgm:presLayoutVars>
          <dgm:chMax/>
          <dgm:chPref/>
          <dgm:animLvl val="lvl"/>
        </dgm:presLayoutVars>
      </dgm:prSet>
      <dgm:spPr/>
    </dgm:pt>
    <dgm:pt modelId="{F97A3392-DB25-488F-A7F1-081DFC2FBB53}" type="pres">
      <dgm:prSet presAssocID="{7599A3D8-C045-4E5F-86C7-D8506F77C121}" presName="divider" presStyleLbl="fgAcc1" presStyleIdx="0" presStyleCnt="1"/>
      <dgm:spPr/>
    </dgm:pt>
    <dgm:pt modelId="{FCAD351A-579D-4BB1-A37D-4EB8BDBACF8A}" type="pres">
      <dgm:prSet presAssocID="{7599A3D8-C045-4E5F-86C7-D8506F77C121}" presName="nodes" presStyleCnt="0">
        <dgm:presLayoutVars>
          <dgm:chMax/>
          <dgm:chPref/>
          <dgm:animLvl val="lvl"/>
        </dgm:presLayoutVars>
      </dgm:prSet>
      <dgm:spPr/>
    </dgm:pt>
    <dgm:pt modelId="{BFCBD839-EBE8-4D9A-8002-56A1A2A41736}" type="pres">
      <dgm:prSet presAssocID="{7DAA1793-E7C4-4ECC-B8B3-67704623A460}" presName="composite" presStyleCnt="0"/>
      <dgm:spPr/>
    </dgm:pt>
    <dgm:pt modelId="{8504F822-D381-496D-920E-CDDC13E82A62}" type="pres">
      <dgm:prSet presAssocID="{7DAA1793-E7C4-4ECC-B8B3-67704623A460}" presName="L1TextContainer" presStyleLbl="alignNode1" presStyleIdx="0" presStyleCnt="6">
        <dgm:presLayoutVars>
          <dgm:chMax val="1"/>
          <dgm:chPref val="1"/>
          <dgm:bulletEnabled val="1"/>
        </dgm:presLayoutVars>
      </dgm:prSet>
      <dgm:spPr/>
    </dgm:pt>
    <dgm:pt modelId="{118B5072-88D4-480A-A5CB-4BDA09A6DF69}" type="pres">
      <dgm:prSet presAssocID="{7DAA1793-E7C4-4ECC-B8B3-67704623A460}" presName="L2TextContainerWrapper" presStyleCnt="0">
        <dgm:presLayoutVars>
          <dgm:bulletEnabled val="1"/>
        </dgm:presLayoutVars>
      </dgm:prSet>
      <dgm:spPr/>
    </dgm:pt>
    <dgm:pt modelId="{D57C1B27-0915-4B85-A984-6888EF5ED7F9}" type="pres">
      <dgm:prSet presAssocID="{7DAA1793-E7C4-4ECC-B8B3-67704623A460}" presName="L2TextContainer" presStyleLbl="bgAccFollowNode1" presStyleIdx="0" presStyleCnt="6"/>
      <dgm:spPr/>
    </dgm:pt>
    <dgm:pt modelId="{B6D9678A-C26D-4238-B32A-D57EF4C82C20}" type="pres">
      <dgm:prSet presAssocID="{7DAA1793-E7C4-4ECC-B8B3-67704623A460}" presName="FlexibleEmptyPlaceHolder" presStyleCnt="0"/>
      <dgm:spPr/>
    </dgm:pt>
    <dgm:pt modelId="{E5A533C7-A25D-4FF3-A802-9E71068A7E35}" type="pres">
      <dgm:prSet presAssocID="{7DAA1793-E7C4-4ECC-B8B3-67704623A460}" presName="ConnectLine" presStyleLbl="sibTrans1D1" presStyleIdx="0" presStyleCnt="6"/>
      <dgm:spPr/>
    </dgm:pt>
    <dgm:pt modelId="{DB8510AE-7E32-4380-9FD8-773BDAAFBD9A}" type="pres">
      <dgm:prSet presAssocID="{7DAA1793-E7C4-4ECC-B8B3-67704623A460}" presName="ConnectorPoint" presStyleLbl="node1" presStyleIdx="0" presStyleCnt="6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734A4778-8C15-4D04-A37D-E1CB83E6A569}" type="pres">
      <dgm:prSet presAssocID="{7DAA1793-E7C4-4ECC-B8B3-67704623A460}" presName="EmptyPlaceHolder" presStyleCnt="0"/>
      <dgm:spPr/>
    </dgm:pt>
    <dgm:pt modelId="{31BA9C82-3FF3-493F-9536-A59656B0EDE1}" type="pres">
      <dgm:prSet presAssocID="{31A37678-1A5D-4845-A020-035F20E87655}" presName="spaceBetweenRectangles" presStyleCnt="0"/>
      <dgm:spPr/>
    </dgm:pt>
    <dgm:pt modelId="{42B33935-4C8D-4480-8861-55874D8F35F6}" type="pres">
      <dgm:prSet presAssocID="{C7992987-EEA8-47CC-A0FA-93B103BB6131}" presName="composite" presStyleCnt="0"/>
      <dgm:spPr/>
    </dgm:pt>
    <dgm:pt modelId="{E3883634-3A28-4E11-974C-DEFB3EE0C348}" type="pres">
      <dgm:prSet presAssocID="{C7992987-EEA8-47CC-A0FA-93B103BB6131}" presName="L1TextContainer" presStyleLbl="alignNode1" presStyleIdx="1" presStyleCnt="6">
        <dgm:presLayoutVars>
          <dgm:chMax val="1"/>
          <dgm:chPref val="1"/>
          <dgm:bulletEnabled val="1"/>
        </dgm:presLayoutVars>
      </dgm:prSet>
      <dgm:spPr/>
    </dgm:pt>
    <dgm:pt modelId="{7A71DC00-5BE9-4B2F-8461-E564305CE3FF}" type="pres">
      <dgm:prSet presAssocID="{C7992987-EEA8-47CC-A0FA-93B103BB6131}" presName="L2TextContainerWrapper" presStyleCnt="0">
        <dgm:presLayoutVars>
          <dgm:bulletEnabled val="1"/>
        </dgm:presLayoutVars>
      </dgm:prSet>
      <dgm:spPr/>
    </dgm:pt>
    <dgm:pt modelId="{C2574D40-587A-403C-897E-64DEFEBFB9BD}" type="pres">
      <dgm:prSet presAssocID="{C7992987-EEA8-47CC-A0FA-93B103BB6131}" presName="L2TextContainer" presStyleLbl="bgAccFollowNode1" presStyleIdx="1" presStyleCnt="6"/>
      <dgm:spPr/>
    </dgm:pt>
    <dgm:pt modelId="{1B8F5FEF-7C25-4103-90AF-F211C1E547B8}" type="pres">
      <dgm:prSet presAssocID="{C7992987-EEA8-47CC-A0FA-93B103BB6131}" presName="FlexibleEmptyPlaceHolder" presStyleCnt="0"/>
      <dgm:spPr/>
    </dgm:pt>
    <dgm:pt modelId="{2021EA98-5503-41FC-9C98-585BBCB3FF96}" type="pres">
      <dgm:prSet presAssocID="{C7992987-EEA8-47CC-A0FA-93B103BB6131}" presName="ConnectLine" presStyleLbl="sibTrans1D1" presStyleIdx="1" presStyleCnt="6"/>
      <dgm:spPr/>
    </dgm:pt>
    <dgm:pt modelId="{C44287B1-0B34-4E66-A6FB-3FECA016A86F}" type="pres">
      <dgm:prSet presAssocID="{C7992987-EEA8-47CC-A0FA-93B103BB6131}" presName="ConnectorPoint" presStyleLbl="node1" presStyleIdx="1" presStyleCnt="6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BB84FCB1-8617-4F30-AACE-063C096CE506}" type="pres">
      <dgm:prSet presAssocID="{C7992987-EEA8-47CC-A0FA-93B103BB6131}" presName="EmptyPlaceHolder" presStyleCnt="0"/>
      <dgm:spPr/>
    </dgm:pt>
    <dgm:pt modelId="{2260B5BD-FC4A-4D79-ACBF-958327B6E1A4}" type="pres">
      <dgm:prSet presAssocID="{3AFE7782-1457-4746-8044-88380483B173}" presName="spaceBetweenRectangles" presStyleCnt="0"/>
      <dgm:spPr/>
    </dgm:pt>
    <dgm:pt modelId="{11577744-4E13-4632-A926-84EFACF2FC48}" type="pres">
      <dgm:prSet presAssocID="{0B403E47-0DD4-482D-A9C8-D2C1807212FD}" presName="composite" presStyleCnt="0"/>
      <dgm:spPr/>
    </dgm:pt>
    <dgm:pt modelId="{01A0D11A-87BF-400A-AA57-B99EDCF160B6}" type="pres">
      <dgm:prSet presAssocID="{0B403E47-0DD4-482D-A9C8-D2C1807212FD}" presName="L1TextContainer" presStyleLbl="alignNode1" presStyleIdx="2" presStyleCnt="6">
        <dgm:presLayoutVars>
          <dgm:chMax val="1"/>
          <dgm:chPref val="1"/>
          <dgm:bulletEnabled val="1"/>
        </dgm:presLayoutVars>
      </dgm:prSet>
      <dgm:spPr/>
    </dgm:pt>
    <dgm:pt modelId="{B978A964-142B-4003-9AF6-43ABBC12D047}" type="pres">
      <dgm:prSet presAssocID="{0B403E47-0DD4-482D-A9C8-D2C1807212FD}" presName="L2TextContainerWrapper" presStyleCnt="0">
        <dgm:presLayoutVars>
          <dgm:bulletEnabled val="1"/>
        </dgm:presLayoutVars>
      </dgm:prSet>
      <dgm:spPr/>
    </dgm:pt>
    <dgm:pt modelId="{E0955A6B-21BD-4512-88B5-89FCAD5DCC37}" type="pres">
      <dgm:prSet presAssocID="{0B403E47-0DD4-482D-A9C8-D2C1807212FD}" presName="L2TextContainer" presStyleLbl="bgAccFollowNode1" presStyleIdx="2" presStyleCnt="6"/>
      <dgm:spPr/>
    </dgm:pt>
    <dgm:pt modelId="{157C7C3B-2609-438A-A12D-A5BB8DD4D93E}" type="pres">
      <dgm:prSet presAssocID="{0B403E47-0DD4-482D-A9C8-D2C1807212FD}" presName="FlexibleEmptyPlaceHolder" presStyleCnt="0"/>
      <dgm:spPr/>
    </dgm:pt>
    <dgm:pt modelId="{997E1987-0E1F-4CB6-B918-1A6F2599973D}" type="pres">
      <dgm:prSet presAssocID="{0B403E47-0DD4-482D-A9C8-D2C1807212FD}" presName="ConnectLine" presStyleLbl="sibTrans1D1" presStyleIdx="2" presStyleCnt="6"/>
      <dgm:spPr/>
    </dgm:pt>
    <dgm:pt modelId="{C9F123E7-6E7A-472D-9F25-4CB322D4577A}" type="pres">
      <dgm:prSet presAssocID="{0B403E47-0DD4-482D-A9C8-D2C1807212FD}" presName="ConnectorPoint" presStyleLbl="node1" presStyleIdx="2" presStyleCnt="6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787B28E4-31B5-463D-ABA1-E4FA48BC8365}" type="pres">
      <dgm:prSet presAssocID="{0B403E47-0DD4-482D-A9C8-D2C1807212FD}" presName="EmptyPlaceHolder" presStyleCnt="0"/>
      <dgm:spPr/>
    </dgm:pt>
    <dgm:pt modelId="{55DB565C-656A-4E73-8F7F-FE020EA78039}" type="pres">
      <dgm:prSet presAssocID="{51D54B52-1986-462F-8CD3-F6FDB558610E}" presName="spaceBetweenRectangles" presStyleCnt="0"/>
      <dgm:spPr/>
    </dgm:pt>
    <dgm:pt modelId="{24C793A5-61D8-449A-96A1-B1A6A20F6D4C}" type="pres">
      <dgm:prSet presAssocID="{413F120E-CC99-4B8F-AC21-3281C088F29F}" presName="composite" presStyleCnt="0"/>
      <dgm:spPr/>
    </dgm:pt>
    <dgm:pt modelId="{07E0E97A-3628-4222-8EAF-0F028472590B}" type="pres">
      <dgm:prSet presAssocID="{413F120E-CC99-4B8F-AC21-3281C088F29F}" presName="L1TextContainer" presStyleLbl="alignNode1" presStyleIdx="3" presStyleCnt="6">
        <dgm:presLayoutVars>
          <dgm:chMax val="1"/>
          <dgm:chPref val="1"/>
          <dgm:bulletEnabled val="1"/>
        </dgm:presLayoutVars>
      </dgm:prSet>
      <dgm:spPr/>
    </dgm:pt>
    <dgm:pt modelId="{88820E64-00EA-4301-AE6B-F76ADFE697F6}" type="pres">
      <dgm:prSet presAssocID="{413F120E-CC99-4B8F-AC21-3281C088F29F}" presName="L2TextContainerWrapper" presStyleCnt="0">
        <dgm:presLayoutVars>
          <dgm:bulletEnabled val="1"/>
        </dgm:presLayoutVars>
      </dgm:prSet>
      <dgm:spPr/>
    </dgm:pt>
    <dgm:pt modelId="{4C3DFB76-108D-4BAD-AB6A-BA2648EE14BE}" type="pres">
      <dgm:prSet presAssocID="{413F120E-CC99-4B8F-AC21-3281C088F29F}" presName="L2TextContainer" presStyleLbl="bgAccFollowNode1" presStyleIdx="3" presStyleCnt="6"/>
      <dgm:spPr/>
    </dgm:pt>
    <dgm:pt modelId="{CCA6AE50-C2E5-4628-9C01-2394BBE51AA8}" type="pres">
      <dgm:prSet presAssocID="{413F120E-CC99-4B8F-AC21-3281C088F29F}" presName="FlexibleEmptyPlaceHolder" presStyleCnt="0"/>
      <dgm:spPr/>
    </dgm:pt>
    <dgm:pt modelId="{A4ADD279-DA4F-4AE1-B492-495F49C31467}" type="pres">
      <dgm:prSet presAssocID="{413F120E-CC99-4B8F-AC21-3281C088F29F}" presName="ConnectLine" presStyleLbl="sibTrans1D1" presStyleIdx="3" presStyleCnt="6"/>
      <dgm:spPr/>
    </dgm:pt>
    <dgm:pt modelId="{01F02603-D62E-4B60-8367-640F87608199}" type="pres">
      <dgm:prSet presAssocID="{413F120E-CC99-4B8F-AC21-3281C088F29F}" presName="ConnectorPoint" presStyleLbl="node1" presStyleIdx="3" presStyleCnt="6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20CF2362-92F3-459A-8B57-48C6F30A17E0}" type="pres">
      <dgm:prSet presAssocID="{413F120E-CC99-4B8F-AC21-3281C088F29F}" presName="EmptyPlaceHolder" presStyleCnt="0"/>
      <dgm:spPr/>
    </dgm:pt>
    <dgm:pt modelId="{C89D5BE0-5876-4AB5-9AEE-29861AB72BFA}" type="pres">
      <dgm:prSet presAssocID="{1F272E89-1536-426D-BCB8-CF85CCD23D27}" presName="spaceBetweenRectangles" presStyleCnt="0"/>
      <dgm:spPr/>
    </dgm:pt>
    <dgm:pt modelId="{FEEA968A-1866-4484-91D1-803495AE2157}" type="pres">
      <dgm:prSet presAssocID="{07069D48-F32D-465C-BB59-AB97F52E3708}" presName="composite" presStyleCnt="0"/>
      <dgm:spPr/>
    </dgm:pt>
    <dgm:pt modelId="{E8EBABFE-50CF-4B10-9E8A-57F63B08DED2}" type="pres">
      <dgm:prSet presAssocID="{07069D48-F32D-465C-BB59-AB97F52E3708}" presName="L1TextContainer" presStyleLbl="alignNode1" presStyleIdx="4" presStyleCnt="6">
        <dgm:presLayoutVars>
          <dgm:chMax val="1"/>
          <dgm:chPref val="1"/>
          <dgm:bulletEnabled val="1"/>
        </dgm:presLayoutVars>
      </dgm:prSet>
      <dgm:spPr/>
    </dgm:pt>
    <dgm:pt modelId="{80BEEB61-FB8F-47B2-A251-49F2EF1A0553}" type="pres">
      <dgm:prSet presAssocID="{07069D48-F32D-465C-BB59-AB97F52E3708}" presName="L2TextContainerWrapper" presStyleCnt="0">
        <dgm:presLayoutVars>
          <dgm:bulletEnabled val="1"/>
        </dgm:presLayoutVars>
      </dgm:prSet>
      <dgm:spPr/>
    </dgm:pt>
    <dgm:pt modelId="{219FB784-7539-4F34-8FA7-EAB0A833C78C}" type="pres">
      <dgm:prSet presAssocID="{07069D48-F32D-465C-BB59-AB97F52E3708}" presName="L2TextContainer" presStyleLbl="bgAccFollowNode1" presStyleIdx="4" presStyleCnt="6"/>
      <dgm:spPr/>
    </dgm:pt>
    <dgm:pt modelId="{93F6480F-AFDC-46E9-B36E-B01E1E9DC635}" type="pres">
      <dgm:prSet presAssocID="{07069D48-F32D-465C-BB59-AB97F52E3708}" presName="FlexibleEmptyPlaceHolder" presStyleCnt="0"/>
      <dgm:spPr/>
    </dgm:pt>
    <dgm:pt modelId="{43D09CB7-6B74-434D-A3E0-A963E361A85C}" type="pres">
      <dgm:prSet presAssocID="{07069D48-F32D-465C-BB59-AB97F52E3708}" presName="ConnectLine" presStyleLbl="sibTrans1D1" presStyleIdx="4" presStyleCnt="6"/>
      <dgm:spPr/>
    </dgm:pt>
    <dgm:pt modelId="{F2B25F56-51A2-47BB-A5DC-5D947514C405}" type="pres">
      <dgm:prSet presAssocID="{07069D48-F32D-465C-BB59-AB97F52E3708}" presName="ConnectorPoint" presStyleLbl="node1" presStyleIdx="4" presStyleCnt="6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B1223A2E-4830-49E7-B330-2243274C212B}" type="pres">
      <dgm:prSet presAssocID="{07069D48-F32D-465C-BB59-AB97F52E3708}" presName="EmptyPlaceHolder" presStyleCnt="0"/>
      <dgm:spPr/>
    </dgm:pt>
    <dgm:pt modelId="{54FD972A-CB68-4A9C-93D9-4FB73AD4E4BC}" type="pres">
      <dgm:prSet presAssocID="{329B04F8-F2B0-47B1-BE7B-E3D537F7AFD0}" presName="spaceBetweenRectangles" presStyleCnt="0"/>
      <dgm:spPr/>
    </dgm:pt>
    <dgm:pt modelId="{74C589D2-6913-404F-AC9B-4C83B6F08041}" type="pres">
      <dgm:prSet presAssocID="{109D3C2C-8D0A-428A-AF15-F970E77A63C0}" presName="composite" presStyleCnt="0"/>
      <dgm:spPr/>
    </dgm:pt>
    <dgm:pt modelId="{1054B2B5-26E4-4878-89D2-601087D5AB86}" type="pres">
      <dgm:prSet presAssocID="{109D3C2C-8D0A-428A-AF15-F970E77A63C0}" presName="L1TextContainer" presStyleLbl="alignNode1" presStyleIdx="5" presStyleCnt="6">
        <dgm:presLayoutVars>
          <dgm:chMax val="1"/>
          <dgm:chPref val="1"/>
          <dgm:bulletEnabled val="1"/>
        </dgm:presLayoutVars>
      </dgm:prSet>
      <dgm:spPr/>
    </dgm:pt>
    <dgm:pt modelId="{5E13785C-ABE3-4EDD-8FDE-4A97605FBCCB}" type="pres">
      <dgm:prSet presAssocID="{109D3C2C-8D0A-428A-AF15-F970E77A63C0}" presName="L2TextContainerWrapper" presStyleCnt="0">
        <dgm:presLayoutVars>
          <dgm:bulletEnabled val="1"/>
        </dgm:presLayoutVars>
      </dgm:prSet>
      <dgm:spPr/>
    </dgm:pt>
    <dgm:pt modelId="{6801125A-EB44-4DFE-9587-B1F4E563F3CF}" type="pres">
      <dgm:prSet presAssocID="{109D3C2C-8D0A-428A-AF15-F970E77A63C0}" presName="L2TextContainer" presStyleLbl="bgAccFollowNode1" presStyleIdx="5" presStyleCnt="6"/>
      <dgm:spPr/>
    </dgm:pt>
    <dgm:pt modelId="{713F99B6-E206-49D1-B6CE-8770A241D7BE}" type="pres">
      <dgm:prSet presAssocID="{109D3C2C-8D0A-428A-AF15-F970E77A63C0}" presName="FlexibleEmptyPlaceHolder" presStyleCnt="0"/>
      <dgm:spPr/>
    </dgm:pt>
    <dgm:pt modelId="{3410B23B-F56B-4999-A8F4-BA94F0E1D153}" type="pres">
      <dgm:prSet presAssocID="{109D3C2C-8D0A-428A-AF15-F970E77A63C0}" presName="ConnectLine" presStyleLbl="sibTrans1D1" presStyleIdx="5" presStyleCnt="6"/>
      <dgm:spPr/>
    </dgm:pt>
    <dgm:pt modelId="{856ADBE6-F02C-4E39-9D6F-CC012F9C2532}" type="pres">
      <dgm:prSet presAssocID="{109D3C2C-8D0A-428A-AF15-F970E77A63C0}" presName="ConnectorPoint" presStyleLbl="node1" presStyleIdx="5" presStyleCnt="6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17ED67EA-0994-4DCC-8D87-2311A917599E}" type="pres">
      <dgm:prSet presAssocID="{109D3C2C-8D0A-428A-AF15-F970E77A63C0}" presName="EmptyPlaceHolder" presStyleCnt="0"/>
      <dgm:spPr/>
    </dgm:pt>
  </dgm:ptLst>
  <dgm:cxnLst>
    <dgm:cxn modelId="{52DFB90C-B79F-4C00-88DB-6F32B915070E}" type="presOf" srcId="{0B403E47-0DD4-482D-A9C8-D2C1807212FD}" destId="{01A0D11A-87BF-400A-AA57-B99EDCF160B6}" srcOrd="0" destOrd="0" presId="urn:microsoft.com/office/officeart/2017/3/layout/HorizontalLabelsTimeline"/>
    <dgm:cxn modelId="{17195320-D800-4AF1-8689-9483952917EE}" type="presOf" srcId="{A9A1AC4D-370E-46CC-B4F4-C0B6263D4859}" destId="{C2574D40-587A-403C-897E-64DEFEBFB9BD}" srcOrd="0" destOrd="0" presId="urn:microsoft.com/office/officeart/2017/3/layout/HorizontalLabelsTimeline"/>
    <dgm:cxn modelId="{3BE78E25-2470-4A24-90EF-C0251BE68F82}" type="presOf" srcId="{F22570EC-04AA-4B53-B4A4-E19012049B76}" destId="{D57C1B27-0915-4B85-A984-6888EF5ED7F9}" srcOrd="0" destOrd="0" presId="urn:microsoft.com/office/officeart/2017/3/layout/HorizontalLabelsTimeline"/>
    <dgm:cxn modelId="{5704F02A-C53F-4C74-AEB8-DC3B665EFF6C}" srcId="{07069D48-F32D-465C-BB59-AB97F52E3708}" destId="{8D2BB083-9B8D-4BBB-B152-1B50F621E63A}" srcOrd="0" destOrd="0" parTransId="{2EA91A55-FB1F-4563-AFF2-2E2CCBC772B6}" sibTransId="{10E5D095-AF6C-4057-8E5E-883F920A2746}"/>
    <dgm:cxn modelId="{BDFDD136-D54B-4ADB-9F82-2FDD210B30DD}" srcId="{413F120E-CC99-4B8F-AC21-3281C088F29F}" destId="{E3187171-2672-4FC4-9DCB-8823E65E7B96}" srcOrd="0" destOrd="0" parTransId="{F03B27D8-6EEB-47E2-BC8C-1D00173A7FB7}" sibTransId="{9AA50E37-CC72-41F7-88C3-0FEFFEF9ECD6}"/>
    <dgm:cxn modelId="{07DE0437-6E7A-4D05-AABB-3D8FF307A16C}" srcId="{7599A3D8-C045-4E5F-86C7-D8506F77C121}" destId="{07069D48-F32D-465C-BB59-AB97F52E3708}" srcOrd="4" destOrd="0" parTransId="{5D858D1E-45BD-4024-B701-20935ECD63FB}" sibTransId="{329B04F8-F2B0-47B1-BE7B-E3D537F7AFD0}"/>
    <dgm:cxn modelId="{C91A1364-BF12-47FE-AC34-5C3FF51C6CEF}" type="presOf" srcId="{7599A3D8-C045-4E5F-86C7-D8506F77C121}" destId="{8D0E5BB9-7C98-4B50-BAF3-74A7BFA217A4}" srcOrd="0" destOrd="0" presId="urn:microsoft.com/office/officeart/2017/3/layout/HorizontalLabelsTimeline"/>
    <dgm:cxn modelId="{7D8D5566-8D12-48F6-8EB9-3FDF37E0B703}" srcId="{7DAA1793-E7C4-4ECC-B8B3-67704623A460}" destId="{F22570EC-04AA-4B53-B4A4-E19012049B76}" srcOrd="0" destOrd="0" parTransId="{07540279-823C-438D-BF32-3CF674315A73}" sibTransId="{5EA2FB7E-B193-4F44-9EBB-C06AE46AA4EC}"/>
    <dgm:cxn modelId="{CD946C48-E257-45E6-94AF-45784D407E79}" type="presOf" srcId="{07069D48-F32D-465C-BB59-AB97F52E3708}" destId="{E8EBABFE-50CF-4B10-9E8A-57F63B08DED2}" srcOrd="0" destOrd="0" presId="urn:microsoft.com/office/officeart/2017/3/layout/HorizontalLabelsTimeline"/>
    <dgm:cxn modelId="{9892784A-40CC-49A2-B21B-0CD7400E4EE0}" type="presOf" srcId="{30BD05C2-5807-4109-9A44-3EFFDC0D2165}" destId="{E0955A6B-21BD-4512-88B5-89FCAD5DCC37}" srcOrd="0" destOrd="0" presId="urn:microsoft.com/office/officeart/2017/3/layout/HorizontalLabelsTimeline"/>
    <dgm:cxn modelId="{F106D57D-17FF-4920-BD5D-261D6BA2E0A9}" srcId="{7599A3D8-C045-4E5F-86C7-D8506F77C121}" destId="{7DAA1793-E7C4-4ECC-B8B3-67704623A460}" srcOrd="0" destOrd="0" parTransId="{532E78D3-511E-4E9D-8595-790215B06F14}" sibTransId="{31A37678-1A5D-4845-A020-035F20E87655}"/>
    <dgm:cxn modelId="{A2289E85-8144-4395-8680-DD4B084FEAE0}" type="presOf" srcId="{E3187171-2672-4FC4-9DCB-8823E65E7B96}" destId="{4C3DFB76-108D-4BAD-AB6A-BA2648EE14BE}" srcOrd="0" destOrd="0" presId="urn:microsoft.com/office/officeart/2017/3/layout/HorizontalLabelsTimeline"/>
    <dgm:cxn modelId="{EB7AD385-A0EC-48C2-8E8A-CBD413284E55}" srcId="{C7992987-EEA8-47CC-A0FA-93B103BB6131}" destId="{A9A1AC4D-370E-46CC-B4F4-C0B6263D4859}" srcOrd="0" destOrd="0" parTransId="{291FD49B-DB1E-49B4-AF11-3FF164E4C553}" sibTransId="{DE48F7D6-2A18-440D-998A-79227E609C49}"/>
    <dgm:cxn modelId="{5EB51798-669E-40FC-AA4F-5618C1C46BBA}" type="presOf" srcId="{8D2BB083-9B8D-4BBB-B152-1B50F621E63A}" destId="{219FB784-7539-4F34-8FA7-EAB0A833C78C}" srcOrd="0" destOrd="0" presId="urn:microsoft.com/office/officeart/2017/3/layout/HorizontalLabelsTimeline"/>
    <dgm:cxn modelId="{3A34C09C-5872-45FE-9968-63FFF1C41BAA}" srcId="{0B403E47-0DD4-482D-A9C8-D2C1807212FD}" destId="{30BD05C2-5807-4109-9A44-3EFFDC0D2165}" srcOrd="0" destOrd="0" parTransId="{6BDAF581-B00B-4067-80F6-8DB13CC5640E}" sibTransId="{E9E18C18-8F74-450C-84F3-614C13876ABE}"/>
    <dgm:cxn modelId="{1CD9E59C-2413-4EA9-B577-FBA303B3A6DB}" type="presOf" srcId="{C7992987-EEA8-47CC-A0FA-93B103BB6131}" destId="{E3883634-3A28-4E11-974C-DEFB3EE0C348}" srcOrd="0" destOrd="0" presId="urn:microsoft.com/office/officeart/2017/3/layout/HorizontalLabelsTimeline"/>
    <dgm:cxn modelId="{23E987B4-D03F-422E-BB36-5AFA527A8C7E}" type="presOf" srcId="{413F120E-CC99-4B8F-AC21-3281C088F29F}" destId="{07E0E97A-3628-4222-8EAF-0F028472590B}" srcOrd="0" destOrd="0" presId="urn:microsoft.com/office/officeart/2017/3/layout/HorizontalLabelsTimeline"/>
    <dgm:cxn modelId="{259B91C1-A8DD-4857-8A8E-B8C915370FA5}" srcId="{7599A3D8-C045-4E5F-86C7-D8506F77C121}" destId="{413F120E-CC99-4B8F-AC21-3281C088F29F}" srcOrd="3" destOrd="0" parTransId="{43C01AAE-552C-4A1D-97F7-2677B502CB82}" sibTransId="{1F272E89-1536-426D-BCB8-CF85CCD23D27}"/>
    <dgm:cxn modelId="{098973C5-177C-4243-8855-64A6BE518E3F}" type="presOf" srcId="{7DAA1793-E7C4-4ECC-B8B3-67704623A460}" destId="{8504F822-D381-496D-920E-CDDC13E82A62}" srcOrd="0" destOrd="0" presId="urn:microsoft.com/office/officeart/2017/3/layout/HorizontalLabelsTimeline"/>
    <dgm:cxn modelId="{B5C402DE-2696-41C4-A0A8-6C23F646B1CA}" srcId="{7599A3D8-C045-4E5F-86C7-D8506F77C121}" destId="{0B403E47-0DD4-482D-A9C8-D2C1807212FD}" srcOrd="2" destOrd="0" parTransId="{26E22EE2-C72F-4007-AA2D-AB0144434766}" sibTransId="{51D54B52-1986-462F-8CD3-F6FDB558610E}"/>
    <dgm:cxn modelId="{D7BFAFDF-7836-4F7E-8E76-150018B7C890}" srcId="{7599A3D8-C045-4E5F-86C7-D8506F77C121}" destId="{109D3C2C-8D0A-428A-AF15-F970E77A63C0}" srcOrd="5" destOrd="0" parTransId="{89E30032-DE7E-4942-8704-C5FC37668D6A}" sibTransId="{C872BB9E-B4FA-4E09-8EAE-3EBD9D678387}"/>
    <dgm:cxn modelId="{FC947EE3-AF3A-4E9E-9DA2-57913FF50665}" srcId="{7599A3D8-C045-4E5F-86C7-D8506F77C121}" destId="{C7992987-EEA8-47CC-A0FA-93B103BB6131}" srcOrd="1" destOrd="0" parTransId="{54BFCB76-B42A-47DA-83AD-46C4507C15A1}" sibTransId="{3AFE7782-1457-4746-8044-88380483B173}"/>
    <dgm:cxn modelId="{330B56E4-8B3F-4AF4-B905-B545B0AB9257}" type="presOf" srcId="{142B010D-5691-41E4-A545-1B9AEFC49C60}" destId="{6801125A-EB44-4DFE-9587-B1F4E563F3CF}" srcOrd="0" destOrd="0" presId="urn:microsoft.com/office/officeart/2017/3/layout/HorizontalLabelsTimeline"/>
    <dgm:cxn modelId="{B18F0BEA-FFF5-4101-88BC-5971D62A8993}" srcId="{109D3C2C-8D0A-428A-AF15-F970E77A63C0}" destId="{142B010D-5691-41E4-A545-1B9AEFC49C60}" srcOrd="0" destOrd="0" parTransId="{C0EE3958-62A8-4964-9938-B7A2C3CAE3AB}" sibTransId="{2B8AD8DF-2990-49D4-9CE2-45A5852A77E5}"/>
    <dgm:cxn modelId="{E4B5A3EB-EE2B-402E-8082-74EA9D77CD33}" type="presOf" srcId="{109D3C2C-8D0A-428A-AF15-F970E77A63C0}" destId="{1054B2B5-26E4-4878-89D2-601087D5AB86}" srcOrd="0" destOrd="0" presId="urn:microsoft.com/office/officeart/2017/3/layout/HorizontalLabelsTimeline"/>
    <dgm:cxn modelId="{B8AD15F8-2D56-4875-B6A4-2648A9FC44D6}" type="presParOf" srcId="{8D0E5BB9-7C98-4B50-BAF3-74A7BFA217A4}" destId="{F97A3392-DB25-488F-A7F1-081DFC2FBB53}" srcOrd="0" destOrd="0" presId="urn:microsoft.com/office/officeart/2017/3/layout/HorizontalLabelsTimeline"/>
    <dgm:cxn modelId="{60499673-A20C-48AF-A62A-A031FC94738A}" type="presParOf" srcId="{8D0E5BB9-7C98-4B50-BAF3-74A7BFA217A4}" destId="{FCAD351A-579D-4BB1-A37D-4EB8BDBACF8A}" srcOrd="1" destOrd="0" presId="urn:microsoft.com/office/officeart/2017/3/layout/HorizontalLabelsTimeline"/>
    <dgm:cxn modelId="{4085C89F-F263-4474-BB60-5709AFF6ACD7}" type="presParOf" srcId="{FCAD351A-579D-4BB1-A37D-4EB8BDBACF8A}" destId="{BFCBD839-EBE8-4D9A-8002-56A1A2A41736}" srcOrd="0" destOrd="0" presId="urn:microsoft.com/office/officeart/2017/3/layout/HorizontalLabelsTimeline"/>
    <dgm:cxn modelId="{E4541E17-C919-472B-BFE9-7526D7662E57}" type="presParOf" srcId="{BFCBD839-EBE8-4D9A-8002-56A1A2A41736}" destId="{8504F822-D381-496D-920E-CDDC13E82A62}" srcOrd="0" destOrd="0" presId="urn:microsoft.com/office/officeart/2017/3/layout/HorizontalLabelsTimeline"/>
    <dgm:cxn modelId="{4A6F0219-CFB4-4173-A7E9-0DBC6BB3824C}" type="presParOf" srcId="{BFCBD839-EBE8-4D9A-8002-56A1A2A41736}" destId="{118B5072-88D4-480A-A5CB-4BDA09A6DF69}" srcOrd="1" destOrd="0" presId="urn:microsoft.com/office/officeart/2017/3/layout/HorizontalLabelsTimeline"/>
    <dgm:cxn modelId="{224A7069-3474-433D-944B-4A06AFA321A7}" type="presParOf" srcId="{118B5072-88D4-480A-A5CB-4BDA09A6DF69}" destId="{D57C1B27-0915-4B85-A984-6888EF5ED7F9}" srcOrd="0" destOrd="0" presId="urn:microsoft.com/office/officeart/2017/3/layout/HorizontalLabelsTimeline"/>
    <dgm:cxn modelId="{0E58FF80-3A0A-448F-A4CF-DC0A3E12E517}" type="presParOf" srcId="{118B5072-88D4-480A-A5CB-4BDA09A6DF69}" destId="{B6D9678A-C26D-4238-B32A-D57EF4C82C20}" srcOrd="1" destOrd="0" presId="urn:microsoft.com/office/officeart/2017/3/layout/HorizontalLabelsTimeline"/>
    <dgm:cxn modelId="{AED94866-F3EB-4483-887E-4AA79FA9A6EF}" type="presParOf" srcId="{BFCBD839-EBE8-4D9A-8002-56A1A2A41736}" destId="{E5A533C7-A25D-4FF3-A802-9E71068A7E35}" srcOrd="2" destOrd="0" presId="urn:microsoft.com/office/officeart/2017/3/layout/HorizontalLabelsTimeline"/>
    <dgm:cxn modelId="{DA62398A-E6A0-4604-882D-55EBD77676C9}" type="presParOf" srcId="{BFCBD839-EBE8-4D9A-8002-56A1A2A41736}" destId="{DB8510AE-7E32-4380-9FD8-773BDAAFBD9A}" srcOrd="3" destOrd="0" presId="urn:microsoft.com/office/officeart/2017/3/layout/HorizontalLabelsTimeline"/>
    <dgm:cxn modelId="{B9F88833-39F0-4C16-A449-DCF5032293EA}" type="presParOf" srcId="{BFCBD839-EBE8-4D9A-8002-56A1A2A41736}" destId="{734A4778-8C15-4D04-A37D-E1CB83E6A569}" srcOrd="4" destOrd="0" presId="urn:microsoft.com/office/officeart/2017/3/layout/HorizontalLabelsTimeline"/>
    <dgm:cxn modelId="{8391CDB6-55C9-4E00-9300-0D26AC72C43D}" type="presParOf" srcId="{FCAD351A-579D-4BB1-A37D-4EB8BDBACF8A}" destId="{31BA9C82-3FF3-493F-9536-A59656B0EDE1}" srcOrd="1" destOrd="0" presId="urn:microsoft.com/office/officeart/2017/3/layout/HorizontalLabelsTimeline"/>
    <dgm:cxn modelId="{11261943-BB60-4D22-8F60-C178E6309AB4}" type="presParOf" srcId="{FCAD351A-579D-4BB1-A37D-4EB8BDBACF8A}" destId="{42B33935-4C8D-4480-8861-55874D8F35F6}" srcOrd="2" destOrd="0" presId="urn:microsoft.com/office/officeart/2017/3/layout/HorizontalLabelsTimeline"/>
    <dgm:cxn modelId="{AD36F507-03E1-4315-9846-95719AC46F91}" type="presParOf" srcId="{42B33935-4C8D-4480-8861-55874D8F35F6}" destId="{E3883634-3A28-4E11-974C-DEFB3EE0C348}" srcOrd="0" destOrd="0" presId="urn:microsoft.com/office/officeart/2017/3/layout/HorizontalLabelsTimeline"/>
    <dgm:cxn modelId="{3CED2FF7-1A74-466B-B2DF-1482291D466F}" type="presParOf" srcId="{42B33935-4C8D-4480-8861-55874D8F35F6}" destId="{7A71DC00-5BE9-4B2F-8461-E564305CE3FF}" srcOrd="1" destOrd="0" presId="urn:microsoft.com/office/officeart/2017/3/layout/HorizontalLabelsTimeline"/>
    <dgm:cxn modelId="{D012B198-42C1-449D-9D10-48E8299A9043}" type="presParOf" srcId="{7A71DC00-5BE9-4B2F-8461-E564305CE3FF}" destId="{C2574D40-587A-403C-897E-64DEFEBFB9BD}" srcOrd="0" destOrd="0" presId="urn:microsoft.com/office/officeart/2017/3/layout/HorizontalLabelsTimeline"/>
    <dgm:cxn modelId="{B7080C61-CF32-4CF8-AF4F-F6BA79F31293}" type="presParOf" srcId="{7A71DC00-5BE9-4B2F-8461-E564305CE3FF}" destId="{1B8F5FEF-7C25-4103-90AF-F211C1E547B8}" srcOrd="1" destOrd="0" presId="urn:microsoft.com/office/officeart/2017/3/layout/HorizontalLabelsTimeline"/>
    <dgm:cxn modelId="{E363B58C-FDE7-4908-BC14-BBF511041DFF}" type="presParOf" srcId="{42B33935-4C8D-4480-8861-55874D8F35F6}" destId="{2021EA98-5503-41FC-9C98-585BBCB3FF96}" srcOrd="2" destOrd="0" presId="urn:microsoft.com/office/officeart/2017/3/layout/HorizontalLabelsTimeline"/>
    <dgm:cxn modelId="{89B7B2D2-3238-4FDF-B3BC-58744CBE2C94}" type="presParOf" srcId="{42B33935-4C8D-4480-8861-55874D8F35F6}" destId="{C44287B1-0B34-4E66-A6FB-3FECA016A86F}" srcOrd="3" destOrd="0" presId="urn:microsoft.com/office/officeart/2017/3/layout/HorizontalLabelsTimeline"/>
    <dgm:cxn modelId="{781C7B22-3D26-49BB-BDE5-B796E9B52B74}" type="presParOf" srcId="{42B33935-4C8D-4480-8861-55874D8F35F6}" destId="{BB84FCB1-8617-4F30-AACE-063C096CE506}" srcOrd="4" destOrd="0" presId="urn:microsoft.com/office/officeart/2017/3/layout/HorizontalLabelsTimeline"/>
    <dgm:cxn modelId="{C40AF2C9-5C04-40E0-BBE5-AA01BA26663E}" type="presParOf" srcId="{FCAD351A-579D-4BB1-A37D-4EB8BDBACF8A}" destId="{2260B5BD-FC4A-4D79-ACBF-958327B6E1A4}" srcOrd="3" destOrd="0" presId="urn:microsoft.com/office/officeart/2017/3/layout/HorizontalLabelsTimeline"/>
    <dgm:cxn modelId="{357393CA-E7C0-4698-BA78-92220589F765}" type="presParOf" srcId="{FCAD351A-579D-4BB1-A37D-4EB8BDBACF8A}" destId="{11577744-4E13-4632-A926-84EFACF2FC48}" srcOrd="4" destOrd="0" presId="urn:microsoft.com/office/officeart/2017/3/layout/HorizontalLabelsTimeline"/>
    <dgm:cxn modelId="{49FC3007-581A-4F88-BCE1-87A71F5864E8}" type="presParOf" srcId="{11577744-4E13-4632-A926-84EFACF2FC48}" destId="{01A0D11A-87BF-400A-AA57-B99EDCF160B6}" srcOrd="0" destOrd="0" presId="urn:microsoft.com/office/officeart/2017/3/layout/HorizontalLabelsTimeline"/>
    <dgm:cxn modelId="{C6AAAA2C-4BF5-4C90-B82C-B73D3CAF2F7F}" type="presParOf" srcId="{11577744-4E13-4632-A926-84EFACF2FC48}" destId="{B978A964-142B-4003-9AF6-43ABBC12D047}" srcOrd="1" destOrd="0" presId="urn:microsoft.com/office/officeart/2017/3/layout/HorizontalLabelsTimeline"/>
    <dgm:cxn modelId="{DC06519E-A59D-4AF2-8DB1-6F292192B503}" type="presParOf" srcId="{B978A964-142B-4003-9AF6-43ABBC12D047}" destId="{E0955A6B-21BD-4512-88B5-89FCAD5DCC37}" srcOrd="0" destOrd="0" presId="urn:microsoft.com/office/officeart/2017/3/layout/HorizontalLabelsTimeline"/>
    <dgm:cxn modelId="{DC914DE1-FB62-4A91-987C-DDBB14E06B8B}" type="presParOf" srcId="{B978A964-142B-4003-9AF6-43ABBC12D047}" destId="{157C7C3B-2609-438A-A12D-A5BB8DD4D93E}" srcOrd="1" destOrd="0" presId="urn:microsoft.com/office/officeart/2017/3/layout/HorizontalLabelsTimeline"/>
    <dgm:cxn modelId="{D7A1A6CE-B26B-4A0D-A7FA-4880FDB36C17}" type="presParOf" srcId="{11577744-4E13-4632-A926-84EFACF2FC48}" destId="{997E1987-0E1F-4CB6-B918-1A6F2599973D}" srcOrd="2" destOrd="0" presId="urn:microsoft.com/office/officeart/2017/3/layout/HorizontalLabelsTimeline"/>
    <dgm:cxn modelId="{A36882FE-4848-48B5-80F2-81FBE5180AEB}" type="presParOf" srcId="{11577744-4E13-4632-A926-84EFACF2FC48}" destId="{C9F123E7-6E7A-472D-9F25-4CB322D4577A}" srcOrd="3" destOrd="0" presId="urn:microsoft.com/office/officeart/2017/3/layout/HorizontalLabelsTimeline"/>
    <dgm:cxn modelId="{E945133C-CFFB-4D3A-B48A-37B63829E9C3}" type="presParOf" srcId="{11577744-4E13-4632-A926-84EFACF2FC48}" destId="{787B28E4-31B5-463D-ABA1-E4FA48BC8365}" srcOrd="4" destOrd="0" presId="urn:microsoft.com/office/officeart/2017/3/layout/HorizontalLabelsTimeline"/>
    <dgm:cxn modelId="{4580F631-E63C-4845-A5B3-F2D331BC9B46}" type="presParOf" srcId="{FCAD351A-579D-4BB1-A37D-4EB8BDBACF8A}" destId="{55DB565C-656A-4E73-8F7F-FE020EA78039}" srcOrd="5" destOrd="0" presId="urn:microsoft.com/office/officeart/2017/3/layout/HorizontalLabelsTimeline"/>
    <dgm:cxn modelId="{34FDDB92-A779-43AB-9E17-DA4D81ED4C7E}" type="presParOf" srcId="{FCAD351A-579D-4BB1-A37D-4EB8BDBACF8A}" destId="{24C793A5-61D8-449A-96A1-B1A6A20F6D4C}" srcOrd="6" destOrd="0" presId="urn:microsoft.com/office/officeart/2017/3/layout/HorizontalLabelsTimeline"/>
    <dgm:cxn modelId="{4B5281CE-70A0-4534-B82F-180BEF50203B}" type="presParOf" srcId="{24C793A5-61D8-449A-96A1-B1A6A20F6D4C}" destId="{07E0E97A-3628-4222-8EAF-0F028472590B}" srcOrd="0" destOrd="0" presId="urn:microsoft.com/office/officeart/2017/3/layout/HorizontalLabelsTimeline"/>
    <dgm:cxn modelId="{B5689772-1937-4C38-AB97-E5F6BCEC16BD}" type="presParOf" srcId="{24C793A5-61D8-449A-96A1-B1A6A20F6D4C}" destId="{88820E64-00EA-4301-AE6B-F76ADFE697F6}" srcOrd="1" destOrd="0" presId="urn:microsoft.com/office/officeart/2017/3/layout/HorizontalLabelsTimeline"/>
    <dgm:cxn modelId="{CE70C36F-7EC0-4F39-879A-130DBF4915C3}" type="presParOf" srcId="{88820E64-00EA-4301-AE6B-F76ADFE697F6}" destId="{4C3DFB76-108D-4BAD-AB6A-BA2648EE14BE}" srcOrd="0" destOrd="0" presId="urn:microsoft.com/office/officeart/2017/3/layout/HorizontalLabelsTimeline"/>
    <dgm:cxn modelId="{D61CBA05-ABD0-4281-BBEE-BE1713D80EC6}" type="presParOf" srcId="{88820E64-00EA-4301-AE6B-F76ADFE697F6}" destId="{CCA6AE50-C2E5-4628-9C01-2394BBE51AA8}" srcOrd="1" destOrd="0" presId="urn:microsoft.com/office/officeart/2017/3/layout/HorizontalLabelsTimeline"/>
    <dgm:cxn modelId="{C1B8DBB5-685A-4942-A582-F70266EF87C2}" type="presParOf" srcId="{24C793A5-61D8-449A-96A1-B1A6A20F6D4C}" destId="{A4ADD279-DA4F-4AE1-B492-495F49C31467}" srcOrd="2" destOrd="0" presId="urn:microsoft.com/office/officeart/2017/3/layout/HorizontalLabelsTimeline"/>
    <dgm:cxn modelId="{8ACAE133-CF87-4295-9442-0F683626F850}" type="presParOf" srcId="{24C793A5-61D8-449A-96A1-B1A6A20F6D4C}" destId="{01F02603-D62E-4B60-8367-640F87608199}" srcOrd="3" destOrd="0" presId="urn:microsoft.com/office/officeart/2017/3/layout/HorizontalLabelsTimeline"/>
    <dgm:cxn modelId="{82272B5E-4A13-4429-8DCE-E48698EF372F}" type="presParOf" srcId="{24C793A5-61D8-449A-96A1-B1A6A20F6D4C}" destId="{20CF2362-92F3-459A-8B57-48C6F30A17E0}" srcOrd="4" destOrd="0" presId="urn:microsoft.com/office/officeart/2017/3/layout/HorizontalLabelsTimeline"/>
    <dgm:cxn modelId="{5C97C409-5032-4CA3-A0D2-C0740E000C2E}" type="presParOf" srcId="{FCAD351A-579D-4BB1-A37D-4EB8BDBACF8A}" destId="{C89D5BE0-5876-4AB5-9AEE-29861AB72BFA}" srcOrd="7" destOrd="0" presId="urn:microsoft.com/office/officeart/2017/3/layout/HorizontalLabelsTimeline"/>
    <dgm:cxn modelId="{F8A5CBC4-EA3C-4F7D-8684-C32A0ABCE1E9}" type="presParOf" srcId="{FCAD351A-579D-4BB1-A37D-4EB8BDBACF8A}" destId="{FEEA968A-1866-4484-91D1-803495AE2157}" srcOrd="8" destOrd="0" presId="urn:microsoft.com/office/officeart/2017/3/layout/HorizontalLabelsTimeline"/>
    <dgm:cxn modelId="{C8867031-0871-4524-80CC-BC9552E02D6B}" type="presParOf" srcId="{FEEA968A-1866-4484-91D1-803495AE2157}" destId="{E8EBABFE-50CF-4B10-9E8A-57F63B08DED2}" srcOrd="0" destOrd="0" presId="urn:microsoft.com/office/officeart/2017/3/layout/HorizontalLabelsTimeline"/>
    <dgm:cxn modelId="{3337FB68-07F4-4BC3-8262-668330F494BC}" type="presParOf" srcId="{FEEA968A-1866-4484-91D1-803495AE2157}" destId="{80BEEB61-FB8F-47B2-A251-49F2EF1A0553}" srcOrd="1" destOrd="0" presId="urn:microsoft.com/office/officeart/2017/3/layout/HorizontalLabelsTimeline"/>
    <dgm:cxn modelId="{4A1F4911-9A44-471D-A91F-AEB975450BC8}" type="presParOf" srcId="{80BEEB61-FB8F-47B2-A251-49F2EF1A0553}" destId="{219FB784-7539-4F34-8FA7-EAB0A833C78C}" srcOrd="0" destOrd="0" presId="urn:microsoft.com/office/officeart/2017/3/layout/HorizontalLabelsTimeline"/>
    <dgm:cxn modelId="{E458BAA6-84EA-4561-BD3B-D78D8474D9AD}" type="presParOf" srcId="{80BEEB61-FB8F-47B2-A251-49F2EF1A0553}" destId="{93F6480F-AFDC-46E9-B36E-B01E1E9DC635}" srcOrd="1" destOrd="0" presId="urn:microsoft.com/office/officeart/2017/3/layout/HorizontalLabelsTimeline"/>
    <dgm:cxn modelId="{AC8F5C98-F7F4-41D0-BE26-AEBE78C124C3}" type="presParOf" srcId="{FEEA968A-1866-4484-91D1-803495AE2157}" destId="{43D09CB7-6B74-434D-A3E0-A963E361A85C}" srcOrd="2" destOrd="0" presId="urn:microsoft.com/office/officeart/2017/3/layout/HorizontalLabelsTimeline"/>
    <dgm:cxn modelId="{D3352CA6-5AF3-4761-8FC3-F29D5EF92170}" type="presParOf" srcId="{FEEA968A-1866-4484-91D1-803495AE2157}" destId="{F2B25F56-51A2-47BB-A5DC-5D947514C405}" srcOrd="3" destOrd="0" presId="urn:microsoft.com/office/officeart/2017/3/layout/HorizontalLabelsTimeline"/>
    <dgm:cxn modelId="{B2655BEA-88F5-4E69-8447-28353D5AE5AD}" type="presParOf" srcId="{FEEA968A-1866-4484-91D1-803495AE2157}" destId="{B1223A2E-4830-49E7-B330-2243274C212B}" srcOrd="4" destOrd="0" presId="urn:microsoft.com/office/officeart/2017/3/layout/HorizontalLabelsTimeline"/>
    <dgm:cxn modelId="{72D1839A-386F-41BF-B29C-4A7773E1534A}" type="presParOf" srcId="{FCAD351A-579D-4BB1-A37D-4EB8BDBACF8A}" destId="{54FD972A-CB68-4A9C-93D9-4FB73AD4E4BC}" srcOrd="9" destOrd="0" presId="urn:microsoft.com/office/officeart/2017/3/layout/HorizontalLabelsTimeline"/>
    <dgm:cxn modelId="{A9BD0319-0253-4B89-B50F-59BCEC8537CC}" type="presParOf" srcId="{FCAD351A-579D-4BB1-A37D-4EB8BDBACF8A}" destId="{74C589D2-6913-404F-AC9B-4C83B6F08041}" srcOrd="10" destOrd="0" presId="urn:microsoft.com/office/officeart/2017/3/layout/HorizontalLabelsTimeline"/>
    <dgm:cxn modelId="{8D52BE23-5B67-44E3-8C53-A18E6EBDC17A}" type="presParOf" srcId="{74C589D2-6913-404F-AC9B-4C83B6F08041}" destId="{1054B2B5-26E4-4878-89D2-601087D5AB86}" srcOrd="0" destOrd="0" presId="urn:microsoft.com/office/officeart/2017/3/layout/HorizontalLabelsTimeline"/>
    <dgm:cxn modelId="{B313F9C7-B26F-47BA-ABC7-49E1C0A7D835}" type="presParOf" srcId="{74C589D2-6913-404F-AC9B-4C83B6F08041}" destId="{5E13785C-ABE3-4EDD-8FDE-4A97605FBCCB}" srcOrd="1" destOrd="0" presId="urn:microsoft.com/office/officeart/2017/3/layout/HorizontalLabelsTimeline"/>
    <dgm:cxn modelId="{3D23C4AC-DC65-4ACD-AF44-B2B2DFF9B0D6}" type="presParOf" srcId="{5E13785C-ABE3-4EDD-8FDE-4A97605FBCCB}" destId="{6801125A-EB44-4DFE-9587-B1F4E563F3CF}" srcOrd="0" destOrd="0" presId="urn:microsoft.com/office/officeart/2017/3/layout/HorizontalLabelsTimeline"/>
    <dgm:cxn modelId="{A255A177-2A77-40EA-9332-4F1DF79FAB10}" type="presParOf" srcId="{5E13785C-ABE3-4EDD-8FDE-4A97605FBCCB}" destId="{713F99B6-E206-49D1-B6CE-8770A241D7BE}" srcOrd="1" destOrd="0" presId="urn:microsoft.com/office/officeart/2017/3/layout/HorizontalLabelsTimeline"/>
    <dgm:cxn modelId="{F49B5B54-908A-458C-ABC2-117FEA5CFEB4}" type="presParOf" srcId="{74C589D2-6913-404F-AC9B-4C83B6F08041}" destId="{3410B23B-F56B-4999-A8F4-BA94F0E1D153}" srcOrd="2" destOrd="0" presId="urn:microsoft.com/office/officeart/2017/3/layout/HorizontalLabelsTimeline"/>
    <dgm:cxn modelId="{39360D89-CA6A-4C9F-B2CB-AA457808C41B}" type="presParOf" srcId="{74C589D2-6913-404F-AC9B-4C83B6F08041}" destId="{856ADBE6-F02C-4E39-9D6F-CC012F9C2532}" srcOrd="3" destOrd="0" presId="urn:microsoft.com/office/officeart/2017/3/layout/HorizontalLabelsTimeline"/>
    <dgm:cxn modelId="{19D091C1-FAD1-4038-B158-8B056E73BEEC}" type="presParOf" srcId="{74C589D2-6913-404F-AC9B-4C83B6F08041}" destId="{17ED67EA-0994-4DCC-8D87-2311A917599E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E2B475-C662-4A08-AEE4-FF871124297A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B47E3C-7F10-4009-8AC9-0395E934F237}">
      <dgm:prSet/>
      <dgm:spPr/>
      <dgm:t>
        <a:bodyPr/>
        <a:lstStyle/>
        <a:p>
          <a:r>
            <a:rPr lang="en-US" dirty="0"/>
            <a:t>Unlimited Access- Over 700 registered users</a:t>
          </a:r>
        </a:p>
      </dgm:t>
    </dgm:pt>
    <dgm:pt modelId="{BFFB2097-D494-46E0-8092-9FF963B22E81}" type="parTrans" cxnId="{3E570802-6059-4B73-A699-7ACE4A071680}">
      <dgm:prSet/>
      <dgm:spPr/>
      <dgm:t>
        <a:bodyPr/>
        <a:lstStyle/>
        <a:p>
          <a:endParaRPr lang="en-US"/>
        </a:p>
      </dgm:t>
    </dgm:pt>
    <dgm:pt modelId="{3FF6E507-48FF-4E47-862D-76FD3D1B384B}" type="sibTrans" cxnId="{3E570802-6059-4B73-A699-7ACE4A071680}">
      <dgm:prSet/>
      <dgm:spPr/>
      <dgm:t>
        <a:bodyPr/>
        <a:lstStyle/>
        <a:p>
          <a:endParaRPr lang="en-US"/>
        </a:p>
      </dgm:t>
    </dgm:pt>
    <dgm:pt modelId="{9CD4504B-5805-4E73-905B-C6BB95B42ACA}">
      <dgm:prSet/>
      <dgm:spPr/>
      <dgm:t>
        <a:bodyPr/>
        <a:lstStyle/>
        <a:p>
          <a:r>
            <a:rPr lang="en-US" dirty="0"/>
            <a:t>Statewide Endeavor</a:t>
          </a:r>
        </a:p>
      </dgm:t>
    </dgm:pt>
    <dgm:pt modelId="{78B27299-757A-43D8-A3F2-C5CDCC6C7FF7}" type="parTrans" cxnId="{1FD0DD2F-9373-4489-BD54-8CB54FC6D8E7}">
      <dgm:prSet/>
      <dgm:spPr/>
      <dgm:t>
        <a:bodyPr/>
        <a:lstStyle/>
        <a:p>
          <a:endParaRPr lang="en-US"/>
        </a:p>
      </dgm:t>
    </dgm:pt>
    <dgm:pt modelId="{EBB537C0-55DE-4423-B06E-5ED15999643A}" type="sibTrans" cxnId="{1FD0DD2F-9373-4489-BD54-8CB54FC6D8E7}">
      <dgm:prSet/>
      <dgm:spPr/>
      <dgm:t>
        <a:bodyPr/>
        <a:lstStyle/>
        <a:p>
          <a:endParaRPr lang="en-US"/>
        </a:p>
      </dgm:t>
    </dgm:pt>
    <dgm:pt modelId="{C7D3BEC3-274F-438C-B25D-1702D75D5B8A}">
      <dgm:prSet/>
      <dgm:spPr/>
      <dgm:t>
        <a:bodyPr/>
        <a:lstStyle/>
        <a:p>
          <a:r>
            <a:rPr lang="en-US" dirty="0"/>
            <a:t>Non-state Employees account for approximately twice as many users as State Employees</a:t>
          </a:r>
        </a:p>
      </dgm:t>
    </dgm:pt>
    <dgm:pt modelId="{9A807C17-FD4F-49D2-94CD-8053476F52BA}" type="parTrans" cxnId="{26A2BC85-26E4-487C-B9B7-D948A0B1B16F}">
      <dgm:prSet/>
      <dgm:spPr/>
      <dgm:t>
        <a:bodyPr/>
        <a:lstStyle/>
        <a:p>
          <a:endParaRPr lang="en-US"/>
        </a:p>
      </dgm:t>
    </dgm:pt>
    <dgm:pt modelId="{2BD18E64-A2A1-4625-A604-EC1ADA08D8EE}" type="sibTrans" cxnId="{26A2BC85-26E4-487C-B9B7-D948A0B1B16F}">
      <dgm:prSet/>
      <dgm:spPr/>
      <dgm:t>
        <a:bodyPr/>
        <a:lstStyle/>
        <a:p>
          <a:endParaRPr lang="en-US"/>
        </a:p>
      </dgm:t>
    </dgm:pt>
    <dgm:pt modelId="{378C1816-F905-49F3-AE1C-31925DB4A6F3}">
      <dgm:prSet/>
      <dgm:spPr/>
      <dgm:t>
        <a:bodyPr/>
        <a:lstStyle/>
        <a:p>
          <a:r>
            <a:rPr lang="en-US" dirty="0"/>
            <a:t>Conduit for crash data with DOSHS (State Highway Safety Office) </a:t>
          </a:r>
        </a:p>
      </dgm:t>
    </dgm:pt>
    <dgm:pt modelId="{7BC7E138-A705-46AE-913D-C0DD307CD5B6}" type="parTrans" cxnId="{5EE04CB8-61E2-4639-94A4-5DD5603592B2}">
      <dgm:prSet/>
      <dgm:spPr/>
      <dgm:t>
        <a:bodyPr/>
        <a:lstStyle/>
        <a:p>
          <a:endParaRPr lang="en-US"/>
        </a:p>
      </dgm:t>
    </dgm:pt>
    <dgm:pt modelId="{CBC755BA-B2D4-4979-ABE8-601909132CC9}" type="sibTrans" cxnId="{5EE04CB8-61E2-4639-94A4-5DD5603592B2}">
      <dgm:prSet/>
      <dgm:spPr/>
      <dgm:t>
        <a:bodyPr/>
        <a:lstStyle/>
        <a:p>
          <a:endParaRPr lang="en-US"/>
        </a:p>
      </dgm:t>
    </dgm:pt>
    <dgm:pt modelId="{A80793A0-AFD3-440C-A8AF-DFA056A10A86}">
      <dgm:prSet/>
      <dgm:spPr/>
      <dgm:t>
        <a:bodyPr/>
        <a:lstStyle/>
        <a:p>
          <a:r>
            <a:rPr lang="en-US" dirty="0"/>
            <a:t>TDOT uploads 600-700 crashes daily-statewide</a:t>
          </a:r>
        </a:p>
      </dgm:t>
    </dgm:pt>
    <dgm:pt modelId="{F1C81144-1137-48EC-8B2E-EA5CF4AEA3F1}" type="parTrans" cxnId="{4C58C6BF-7FE0-4253-9F0F-1A51F94EB605}">
      <dgm:prSet/>
      <dgm:spPr/>
      <dgm:t>
        <a:bodyPr/>
        <a:lstStyle/>
        <a:p>
          <a:endParaRPr lang="en-US"/>
        </a:p>
      </dgm:t>
    </dgm:pt>
    <dgm:pt modelId="{F9C7A0E4-A04D-4C66-B699-8240E238264A}" type="sibTrans" cxnId="{4C58C6BF-7FE0-4253-9F0F-1A51F94EB605}">
      <dgm:prSet/>
      <dgm:spPr/>
      <dgm:t>
        <a:bodyPr/>
        <a:lstStyle/>
        <a:p>
          <a:endParaRPr lang="en-US"/>
        </a:p>
      </dgm:t>
    </dgm:pt>
    <dgm:pt modelId="{FCA9E9B1-9A24-4F15-9329-8F4E9ECA2D76}">
      <dgm:prSet/>
      <dgm:spPr/>
      <dgm:t>
        <a:bodyPr/>
        <a:lstStyle/>
        <a:p>
          <a:r>
            <a:rPr lang="en-US" dirty="0"/>
            <a:t>Approved users- direct access to “Crash Reports” via AASHTOWare (direct click)</a:t>
          </a:r>
        </a:p>
      </dgm:t>
    </dgm:pt>
    <dgm:pt modelId="{44D75749-B4AE-4566-BAFC-E4119141F5B8}" type="parTrans" cxnId="{EFB57619-29CF-408A-9ED2-50FD64DEAE3F}">
      <dgm:prSet/>
      <dgm:spPr/>
      <dgm:t>
        <a:bodyPr/>
        <a:lstStyle/>
        <a:p>
          <a:endParaRPr lang="en-US"/>
        </a:p>
      </dgm:t>
    </dgm:pt>
    <dgm:pt modelId="{766E6F3A-E1D1-46F5-A71B-29EB0880DD99}" type="sibTrans" cxnId="{EFB57619-29CF-408A-9ED2-50FD64DEAE3F}">
      <dgm:prSet/>
      <dgm:spPr/>
      <dgm:t>
        <a:bodyPr/>
        <a:lstStyle/>
        <a:p>
          <a:endParaRPr lang="en-US"/>
        </a:p>
      </dgm:t>
    </dgm:pt>
    <dgm:pt modelId="{3629763A-F22F-4DE4-8D1D-A5298CA6A17B}">
      <dgm:prSet/>
      <dgm:spPr/>
      <dgm:t>
        <a:bodyPr/>
        <a:lstStyle/>
        <a:p>
          <a:r>
            <a:rPr lang="en-US" dirty="0"/>
            <a:t>AASHTOWare Support at the Tennessee Highway Safety &amp; Operations Conference, Nashville 2022-2026.</a:t>
          </a:r>
        </a:p>
      </dgm:t>
    </dgm:pt>
    <dgm:pt modelId="{732D8E83-A125-4F18-9CF1-4403D56C5EA6}" type="parTrans" cxnId="{F2B471C6-C988-45A7-A338-26604D79EDE7}">
      <dgm:prSet/>
      <dgm:spPr/>
      <dgm:t>
        <a:bodyPr/>
        <a:lstStyle/>
        <a:p>
          <a:endParaRPr lang="en-US"/>
        </a:p>
      </dgm:t>
    </dgm:pt>
    <dgm:pt modelId="{7242A96F-FF0B-4582-B2DF-23133B45F749}" type="sibTrans" cxnId="{F2B471C6-C988-45A7-A338-26604D79EDE7}">
      <dgm:prSet/>
      <dgm:spPr/>
      <dgm:t>
        <a:bodyPr/>
        <a:lstStyle/>
        <a:p>
          <a:endParaRPr lang="en-US"/>
        </a:p>
      </dgm:t>
    </dgm:pt>
    <dgm:pt modelId="{5176A41E-5D6A-468C-BB35-B76694DECBBB}">
      <dgm:prSet/>
      <dgm:spPr/>
      <dgm:t>
        <a:bodyPr/>
        <a:lstStyle/>
        <a:p>
          <a:r>
            <a:rPr lang="en-US" dirty="0"/>
            <a:t>TDOT has attended and actively participated in the AASHTOWare Safety User Experience Committee meeting every year since 2022</a:t>
          </a:r>
        </a:p>
      </dgm:t>
    </dgm:pt>
    <dgm:pt modelId="{2ADC3316-5AE4-4B08-9C86-90F478721C50}" type="parTrans" cxnId="{090C7A42-25CA-472B-B62C-C213057F9E9B}">
      <dgm:prSet/>
      <dgm:spPr/>
      <dgm:t>
        <a:bodyPr/>
        <a:lstStyle/>
        <a:p>
          <a:endParaRPr lang="en-US"/>
        </a:p>
      </dgm:t>
    </dgm:pt>
    <dgm:pt modelId="{40CB038D-A02D-4797-B9D1-540DEDFAC9B3}" type="sibTrans" cxnId="{090C7A42-25CA-472B-B62C-C213057F9E9B}">
      <dgm:prSet/>
      <dgm:spPr/>
      <dgm:t>
        <a:bodyPr/>
        <a:lstStyle/>
        <a:p>
          <a:endParaRPr lang="en-US"/>
        </a:p>
      </dgm:t>
    </dgm:pt>
    <dgm:pt modelId="{3CA0D0C6-7D3B-44DA-8105-29D7EB80138D}" type="pres">
      <dgm:prSet presAssocID="{43E2B475-C662-4A08-AEE4-FF871124297A}" presName="diagram" presStyleCnt="0">
        <dgm:presLayoutVars>
          <dgm:dir/>
          <dgm:resizeHandles val="exact"/>
        </dgm:presLayoutVars>
      </dgm:prSet>
      <dgm:spPr/>
    </dgm:pt>
    <dgm:pt modelId="{4A337A48-92FF-4F55-9480-EF52C9AE3397}" type="pres">
      <dgm:prSet presAssocID="{47B47E3C-7F10-4009-8AC9-0395E934F237}" presName="node" presStyleLbl="node1" presStyleIdx="0" presStyleCnt="5">
        <dgm:presLayoutVars>
          <dgm:bulletEnabled val="1"/>
        </dgm:presLayoutVars>
      </dgm:prSet>
      <dgm:spPr/>
    </dgm:pt>
    <dgm:pt modelId="{BAAF6C7D-8C24-4EDE-9A19-1D9AD198E0BC}" type="pres">
      <dgm:prSet presAssocID="{3FF6E507-48FF-4E47-862D-76FD3D1B384B}" presName="sibTrans" presStyleCnt="0"/>
      <dgm:spPr/>
    </dgm:pt>
    <dgm:pt modelId="{F107A694-BE96-4645-BB18-0C54BEC98818}" type="pres">
      <dgm:prSet presAssocID="{378C1816-F905-49F3-AE1C-31925DB4A6F3}" presName="node" presStyleLbl="node1" presStyleIdx="1" presStyleCnt="5">
        <dgm:presLayoutVars>
          <dgm:bulletEnabled val="1"/>
        </dgm:presLayoutVars>
      </dgm:prSet>
      <dgm:spPr/>
    </dgm:pt>
    <dgm:pt modelId="{7FAA3874-4615-42E0-89B0-8AB920779E0D}" type="pres">
      <dgm:prSet presAssocID="{CBC755BA-B2D4-4979-ABE8-601909132CC9}" presName="sibTrans" presStyleCnt="0"/>
      <dgm:spPr/>
    </dgm:pt>
    <dgm:pt modelId="{10C99A30-FACF-4577-9524-C2394D85BE97}" type="pres">
      <dgm:prSet presAssocID="{FCA9E9B1-9A24-4F15-9329-8F4E9ECA2D76}" presName="node" presStyleLbl="node1" presStyleIdx="2" presStyleCnt="5">
        <dgm:presLayoutVars>
          <dgm:bulletEnabled val="1"/>
        </dgm:presLayoutVars>
      </dgm:prSet>
      <dgm:spPr/>
    </dgm:pt>
    <dgm:pt modelId="{BC496175-3D9E-4AB0-B815-89AD3AFFD880}" type="pres">
      <dgm:prSet presAssocID="{766E6F3A-E1D1-46F5-A71B-29EB0880DD99}" presName="sibTrans" presStyleCnt="0"/>
      <dgm:spPr/>
    </dgm:pt>
    <dgm:pt modelId="{4468CB04-65D9-439D-9CD9-0285B5154875}" type="pres">
      <dgm:prSet presAssocID="{3629763A-F22F-4DE4-8D1D-A5298CA6A17B}" presName="node" presStyleLbl="node1" presStyleIdx="3" presStyleCnt="5">
        <dgm:presLayoutVars>
          <dgm:bulletEnabled val="1"/>
        </dgm:presLayoutVars>
      </dgm:prSet>
      <dgm:spPr/>
    </dgm:pt>
    <dgm:pt modelId="{3305ADF2-A0B9-44FE-A378-51C3A5448D69}" type="pres">
      <dgm:prSet presAssocID="{7242A96F-FF0B-4582-B2DF-23133B45F749}" presName="sibTrans" presStyleCnt="0"/>
      <dgm:spPr/>
    </dgm:pt>
    <dgm:pt modelId="{E2B0D280-7B54-4DA6-B826-02D922C6CC01}" type="pres">
      <dgm:prSet presAssocID="{5176A41E-5D6A-468C-BB35-B76694DECBBB}" presName="node" presStyleLbl="node1" presStyleIdx="4" presStyleCnt="5">
        <dgm:presLayoutVars>
          <dgm:bulletEnabled val="1"/>
        </dgm:presLayoutVars>
      </dgm:prSet>
      <dgm:spPr/>
    </dgm:pt>
  </dgm:ptLst>
  <dgm:cxnLst>
    <dgm:cxn modelId="{3E570802-6059-4B73-A699-7ACE4A071680}" srcId="{43E2B475-C662-4A08-AEE4-FF871124297A}" destId="{47B47E3C-7F10-4009-8AC9-0395E934F237}" srcOrd="0" destOrd="0" parTransId="{BFFB2097-D494-46E0-8092-9FF963B22E81}" sibTransId="{3FF6E507-48FF-4E47-862D-76FD3D1B384B}"/>
    <dgm:cxn modelId="{EA5DA214-9994-4C82-A79E-DE11B4F43C37}" type="presOf" srcId="{FCA9E9B1-9A24-4F15-9329-8F4E9ECA2D76}" destId="{10C99A30-FACF-4577-9524-C2394D85BE97}" srcOrd="0" destOrd="0" presId="urn:microsoft.com/office/officeart/2005/8/layout/default"/>
    <dgm:cxn modelId="{EFB57619-29CF-408A-9ED2-50FD64DEAE3F}" srcId="{43E2B475-C662-4A08-AEE4-FF871124297A}" destId="{FCA9E9B1-9A24-4F15-9329-8F4E9ECA2D76}" srcOrd="2" destOrd="0" parTransId="{44D75749-B4AE-4566-BAFC-E4119141F5B8}" sibTransId="{766E6F3A-E1D1-46F5-A71B-29EB0880DD99}"/>
    <dgm:cxn modelId="{1FD0DD2F-9373-4489-BD54-8CB54FC6D8E7}" srcId="{47B47E3C-7F10-4009-8AC9-0395E934F237}" destId="{9CD4504B-5805-4E73-905B-C6BB95B42ACA}" srcOrd="0" destOrd="0" parTransId="{78B27299-757A-43D8-A3F2-C5CDCC6C7FF7}" sibTransId="{EBB537C0-55DE-4423-B06E-5ED15999643A}"/>
    <dgm:cxn modelId="{090C7A42-25CA-472B-B62C-C213057F9E9B}" srcId="{43E2B475-C662-4A08-AEE4-FF871124297A}" destId="{5176A41E-5D6A-468C-BB35-B76694DECBBB}" srcOrd="4" destOrd="0" parTransId="{2ADC3316-5AE4-4B08-9C86-90F478721C50}" sibTransId="{40CB038D-A02D-4797-B9D1-540DEDFAC9B3}"/>
    <dgm:cxn modelId="{A8F00445-0355-4496-8CD8-806BB3F30157}" type="presOf" srcId="{A80793A0-AFD3-440C-A8AF-DFA056A10A86}" destId="{F107A694-BE96-4645-BB18-0C54BEC98818}" srcOrd="0" destOrd="1" presId="urn:microsoft.com/office/officeart/2005/8/layout/default"/>
    <dgm:cxn modelId="{0448D149-B1C5-42AA-A8F9-1CC5701D1052}" type="presOf" srcId="{3629763A-F22F-4DE4-8D1D-A5298CA6A17B}" destId="{4468CB04-65D9-439D-9CD9-0285B5154875}" srcOrd="0" destOrd="0" presId="urn:microsoft.com/office/officeart/2005/8/layout/default"/>
    <dgm:cxn modelId="{9E663B82-A94E-4852-B77F-04F065D9FAC1}" type="presOf" srcId="{378C1816-F905-49F3-AE1C-31925DB4A6F3}" destId="{F107A694-BE96-4645-BB18-0C54BEC98818}" srcOrd="0" destOrd="0" presId="urn:microsoft.com/office/officeart/2005/8/layout/default"/>
    <dgm:cxn modelId="{26A2BC85-26E4-487C-B9B7-D948A0B1B16F}" srcId="{47B47E3C-7F10-4009-8AC9-0395E934F237}" destId="{C7D3BEC3-274F-438C-B25D-1702D75D5B8A}" srcOrd="1" destOrd="0" parTransId="{9A807C17-FD4F-49D2-94CD-8053476F52BA}" sibTransId="{2BD18E64-A2A1-4625-A604-EC1ADA08D8EE}"/>
    <dgm:cxn modelId="{14B0E48F-1265-499A-B6A7-F63EA2F0C61C}" type="presOf" srcId="{9CD4504B-5805-4E73-905B-C6BB95B42ACA}" destId="{4A337A48-92FF-4F55-9480-EF52C9AE3397}" srcOrd="0" destOrd="1" presId="urn:microsoft.com/office/officeart/2005/8/layout/default"/>
    <dgm:cxn modelId="{5EE04CB8-61E2-4639-94A4-5DD5603592B2}" srcId="{43E2B475-C662-4A08-AEE4-FF871124297A}" destId="{378C1816-F905-49F3-AE1C-31925DB4A6F3}" srcOrd="1" destOrd="0" parTransId="{7BC7E138-A705-46AE-913D-C0DD307CD5B6}" sibTransId="{CBC755BA-B2D4-4979-ABE8-601909132CC9}"/>
    <dgm:cxn modelId="{421108BF-2DED-4232-B8CA-8704F855B800}" type="presOf" srcId="{C7D3BEC3-274F-438C-B25D-1702D75D5B8A}" destId="{4A337A48-92FF-4F55-9480-EF52C9AE3397}" srcOrd="0" destOrd="2" presId="urn:microsoft.com/office/officeart/2005/8/layout/default"/>
    <dgm:cxn modelId="{F15E33BF-76DA-47D8-A67D-DC76FC37983F}" type="presOf" srcId="{47B47E3C-7F10-4009-8AC9-0395E934F237}" destId="{4A337A48-92FF-4F55-9480-EF52C9AE3397}" srcOrd="0" destOrd="0" presId="urn:microsoft.com/office/officeart/2005/8/layout/default"/>
    <dgm:cxn modelId="{4C58C6BF-7FE0-4253-9F0F-1A51F94EB605}" srcId="{378C1816-F905-49F3-AE1C-31925DB4A6F3}" destId="{A80793A0-AFD3-440C-A8AF-DFA056A10A86}" srcOrd="0" destOrd="0" parTransId="{F1C81144-1137-48EC-8B2E-EA5CF4AEA3F1}" sibTransId="{F9C7A0E4-A04D-4C66-B699-8240E238264A}"/>
    <dgm:cxn modelId="{F2B471C6-C988-45A7-A338-26604D79EDE7}" srcId="{43E2B475-C662-4A08-AEE4-FF871124297A}" destId="{3629763A-F22F-4DE4-8D1D-A5298CA6A17B}" srcOrd="3" destOrd="0" parTransId="{732D8E83-A125-4F18-9CF1-4403D56C5EA6}" sibTransId="{7242A96F-FF0B-4582-B2DF-23133B45F749}"/>
    <dgm:cxn modelId="{C6D456D4-E70B-4692-8048-831909A295C2}" type="presOf" srcId="{5176A41E-5D6A-468C-BB35-B76694DECBBB}" destId="{E2B0D280-7B54-4DA6-B826-02D922C6CC01}" srcOrd="0" destOrd="0" presId="urn:microsoft.com/office/officeart/2005/8/layout/default"/>
    <dgm:cxn modelId="{A96096F3-5790-4D26-8951-12B7E477784A}" type="presOf" srcId="{43E2B475-C662-4A08-AEE4-FF871124297A}" destId="{3CA0D0C6-7D3B-44DA-8105-29D7EB80138D}" srcOrd="0" destOrd="0" presId="urn:microsoft.com/office/officeart/2005/8/layout/default"/>
    <dgm:cxn modelId="{0E8E8DA4-56E6-4B72-904E-56A6DE1DFECA}" type="presParOf" srcId="{3CA0D0C6-7D3B-44DA-8105-29D7EB80138D}" destId="{4A337A48-92FF-4F55-9480-EF52C9AE3397}" srcOrd="0" destOrd="0" presId="urn:microsoft.com/office/officeart/2005/8/layout/default"/>
    <dgm:cxn modelId="{1616B392-AC5C-401B-A230-6C12C1D05923}" type="presParOf" srcId="{3CA0D0C6-7D3B-44DA-8105-29D7EB80138D}" destId="{BAAF6C7D-8C24-4EDE-9A19-1D9AD198E0BC}" srcOrd="1" destOrd="0" presId="urn:microsoft.com/office/officeart/2005/8/layout/default"/>
    <dgm:cxn modelId="{0D8B2E94-0BB9-4B08-A914-9706F9828D27}" type="presParOf" srcId="{3CA0D0C6-7D3B-44DA-8105-29D7EB80138D}" destId="{F107A694-BE96-4645-BB18-0C54BEC98818}" srcOrd="2" destOrd="0" presId="urn:microsoft.com/office/officeart/2005/8/layout/default"/>
    <dgm:cxn modelId="{8B9918FF-D8F1-46E4-8D5A-3831216A4902}" type="presParOf" srcId="{3CA0D0C6-7D3B-44DA-8105-29D7EB80138D}" destId="{7FAA3874-4615-42E0-89B0-8AB920779E0D}" srcOrd="3" destOrd="0" presId="urn:microsoft.com/office/officeart/2005/8/layout/default"/>
    <dgm:cxn modelId="{4CB7DA7E-CF25-4BEB-833A-F0C7B7095447}" type="presParOf" srcId="{3CA0D0C6-7D3B-44DA-8105-29D7EB80138D}" destId="{10C99A30-FACF-4577-9524-C2394D85BE97}" srcOrd="4" destOrd="0" presId="urn:microsoft.com/office/officeart/2005/8/layout/default"/>
    <dgm:cxn modelId="{99EABD22-E1C1-4DE0-A2B4-6E94BFC27E77}" type="presParOf" srcId="{3CA0D0C6-7D3B-44DA-8105-29D7EB80138D}" destId="{BC496175-3D9E-4AB0-B815-89AD3AFFD880}" srcOrd="5" destOrd="0" presId="urn:microsoft.com/office/officeart/2005/8/layout/default"/>
    <dgm:cxn modelId="{9514A3AD-CFE7-4150-A11C-7C886563D230}" type="presParOf" srcId="{3CA0D0C6-7D3B-44DA-8105-29D7EB80138D}" destId="{4468CB04-65D9-439D-9CD9-0285B5154875}" srcOrd="6" destOrd="0" presId="urn:microsoft.com/office/officeart/2005/8/layout/default"/>
    <dgm:cxn modelId="{369A7B1E-9540-4E18-8417-0EA1EE84BF9D}" type="presParOf" srcId="{3CA0D0C6-7D3B-44DA-8105-29D7EB80138D}" destId="{3305ADF2-A0B9-44FE-A378-51C3A5448D69}" srcOrd="7" destOrd="0" presId="urn:microsoft.com/office/officeart/2005/8/layout/default"/>
    <dgm:cxn modelId="{84E74D30-D1D9-401D-AF55-C84E03D5A8B7}" type="presParOf" srcId="{3CA0D0C6-7D3B-44DA-8105-29D7EB80138D}" destId="{E2B0D280-7B54-4DA6-B826-02D922C6CC0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A3392-DB25-488F-A7F1-081DFC2FBB53}">
      <dsp:nvSpPr>
        <dsp:cNvPr id="0" name=""/>
        <dsp:cNvSpPr/>
      </dsp:nvSpPr>
      <dsp:spPr>
        <a:xfrm>
          <a:off x="0" y="1859424"/>
          <a:ext cx="87630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04F822-D381-496D-920E-CDDC13E82A62}">
      <dsp:nvSpPr>
        <dsp:cNvPr id="0" name=""/>
        <dsp:cNvSpPr/>
      </dsp:nvSpPr>
      <dsp:spPr>
        <a:xfrm>
          <a:off x="151255" y="1152843"/>
          <a:ext cx="2202730" cy="4462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Summer 2020</a:t>
          </a:r>
        </a:p>
      </dsp:txBody>
      <dsp:txXfrm>
        <a:off x="151255" y="1152843"/>
        <a:ext cx="2202730" cy="446261"/>
      </dsp:txXfrm>
    </dsp:sp>
    <dsp:sp modelId="{D57C1B27-0915-4B85-A984-6888EF5ED7F9}">
      <dsp:nvSpPr>
        <dsp:cNvPr id="0" name=""/>
        <dsp:cNvSpPr/>
      </dsp:nvSpPr>
      <dsp:spPr>
        <a:xfrm>
          <a:off x="151255" y="436279"/>
          <a:ext cx="2202730" cy="71656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Started discussions with AASHTOWare Safety</a:t>
          </a:r>
        </a:p>
      </dsp:txBody>
      <dsp:txXfrm>
        <a:off x="151255" y="436279"/>
        <a:ext cx="2202730" cy="716564"/>
      </dsp:txXfrm>
    </dsp:sp>
    <dsp:sp modelId="{E5A533C7-A25D-4FF3-A802-9E71068A7E35}">
      <dsp:nvSpPr>
        <dsp:cNvPr id="0" name=""/>
        <dsp:cNvSpPr/>
      </dsp:nvSpPr>
      <dsp:spPr>
        <a:xfrm>
          <a:off x="1252621" y="1599105"/>
          <a:ext cx="0" cy="260319"/>
        </a:xfrm>
        <a:prstGeom prst="line">
          <a:avLst/>
        </a:pr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883634-3A28-4E11-974C-DEFB3EE0C348}">
      <dsp:nvSpPr>
        <dsp:cNvPr id="0" name=""/>
        <dsp:cNvSpPr/>
      </dsp:nvSpPr>
      <dsp:spPr>
        <a:xfrm>
          <a:off x="1402807" y="2119743"/>
          <a:ext cx="2202730" cy="4462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Aug. 2021</a:t>
          </a:r>
        </a:p>
      </dsp:txBody>
      <dsp:txXfrm>
        <a:off x="1402807" y="2119743"/>
        <a:ext cx="2202730" cy="446261"/>
      </dsp:txXfrm>
    </dsp:sp>
    <dsp:sp modelId="{C2574D40-587A-403C-897E-64DEFEBFB9BD}">
      <dsp:nvSpPr>
        <dsp:cNvPr id="0" name=""/>
        <dsp:cNvSpPr/>
      </dsp:nvSpPr>
      <dsp:spPr>
        <a:xfrm>
          <a:off x="1402807" y="2566005"/>
          <a:ext cx="2202730" cy="92731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Partnership and Implementation Project Began</a:t>
          </a:r>
        </a:p>
      </dsp:txBody>
      <dsp:txXfrm>
        <a:off x="1402807" y="2566005"/>
        <a:ext cx="2202730" cy="927318"/>
      </dsp:txXfrm>
    </dsp:sp>
    <dsp:sp modelId="{2021EA98-5503-41FC-9C98-585BBCB3FF96}">
      <dsp:nvSpPr>
        <dsp:cNvPr id="0" name=""/>
        <dsp:cNvSpPr/>
      </dsp:nvSpPr>
      <dsp:spPr>
        <a:xfrm>
          <a:off x="2504172" y="1859424"/>
          <a:ext cx="0" cy="260319"/>
        </a:xfrm>
        <a:prstGeom prst="line">
          <a:avLst/>
        </a:pr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8510AE-7E32-4380-9FD8-773BDAAFBD9A}">
      <dsp:nvSpPr>
        <dsp:cNvPr id="0" name=""/>
        <dsp:cNvSpPr/>
      </dsp:nvSpPr>
      <dsp:spPr>
        <a:xfrm rot="2700000">
          <a:off x="1223695" y="1830498"/>
          <a:ext cx="57851" cy="578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44287B1-0B34-4E66-A6FB-3FECA016A86F}">
      <dsp:nvSpPr>
        <dsp:cNvPr id="0" name=""/>
        <dsp:cNvSpPr/>
      </dsp:nvSpPr>
      <dsp:spPr>
        <a:xfrm rot="2700000">
          <a:off x="2475246" y="1830498"/>
          <a:ext cx="57851" cy="578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A0D11A-87BF-400A-AA57-B99EDCF160B6}">
      <dsp:nvSpPr>
        <dsp:cNvPr id="0" name=""/>
        <dsp:cNvSpPr/>
      </dsp:nvSpPr>
      <dsp:spPr>
        <a:xfrm>
          <a:off x="2654358" y="1152843"/>
          <a:ext cx="2202730" cy="4462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Nov. 2022</a:t>
          </a:r>
        </a:p>
      </dsp:txBody>
      <dsp:txXfrm>
        <a:off x="2654358" y="1152843"/>
        <a:ext cx="2202730" cy="446261"/>
      </dsp:txXfrm>
    </dsp:sp>
    <dsp:sp modelId="{E0955A6B-21BD-4512-88B5-89FCAD5DCC37}">
      <dsp:nvSpPr>
        <dsp:cNvPr id="0" name=""/>
        <dsp:cNvSpPr/>
      </dsp:nvSpPr>
      <dsp:spPr>
        <a:xfrm>
          <a:off x="2654358" y="436279"/>
          <a:ext cx="2202730" cy="71656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End-User Rollout Training</a:t>
          </a:r>
        </a:p>
      </dsp:txBody>
      <dsp:txXfrm>
        <a:off x="2654358" y="436279"/>
        <a:ext cx="2202730" cy="716564"/>
      </dsp:txXfrm>
    </dsp:sp>
    <dsp:sp modelId="{997E1987-0E1F-4CB6-B918-1A6F2599973D}">
      <dsp:nvSpPr>
        <dsp:cNvPr id="0" name=""/>
        <dsp:cNvSpPr/>
      </dsp:nvSpPr>
      <dsp:spPr>
        <a:xfrm>
          <a:off x="3755724" y="1599105"/>
          <a:ext cx="0" cy="260319"/>
        </a:xfrm>
        <a:prstGeom prst="line">
          <a:avLst/>
        </a:pr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0E97A-3628-4222-8EAF-0F028472590B}">
      <dsp:nvSpPr>
        <dsp:cNvPr id="0" name=""/>
        <dsp:cNvSpPr/>
      </dsp:nvSpPr>
      <dsp:spPr>
        <a:xfrm>
          <a:off x="3905910" y="2119743"/>
          <a:ext cx="2202730" cy="4462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Sep. 2023</a:t>
          </a:r>
        </a:p>
      </dsp:txBody>
      <dsp:txXfrm>
        <a:off x="3905910" y="2119743"/>
        <a:ext cx="2202730" cy="446261"/>
      </dsp:txXfrm>
    </dsp:sp>
    <dsp:sp modelId="{4C3DFB76-108D-4BAD-AB6A-BA2648EE14BE}">
      <dsp:nvSpPr>
        <dsp:cNvPr id="0" name=""/>
        <dsp:cNvSpPr/>
      </dsp:nvSpPr>
      <dsp:spPr>
        <a:xfrm>
          <a:off x="3905910" y="2566005"/>
          <a:ext cx="2202730" cy="50580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Application Rollout</a:t>
          </a:r>
        </a:p>
      </dsp:txBody>
      <dsp:txXfrm>
        <a:off x="3905910" y="2566005"/>
        <a:ext cx="2202730" cy="505809"/>
      </dsp:txXfrm>
    </dsp:sp>
    <dsp:sp modelId="{A4ADD279-DA4F-4AE1-B492-495F49C31467}">
      <dsp:nvSpPr>
        <dsp:cNvPr id="0" name=""/>
        <dsp:cNvSpPr/>
      </dsp:nvSpPr>
      <dsp:spPr>
        <a:xfrm>
          <a:off x="5007275" y="1859424"/>
          <a:ext cx="0" cy="260319"/>
        </a:xfrm>
        <a:prstGeom prst="line">
          <a:avLst/>
        </a:pr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123E7-6E7A-472D-9F25-4CB322D4577A}">
      <dsp:nvSpPr>
        <dsp:cNvPr id="0" name=""/>
        <dsp:cNvSpPr/>
      </dsp:nvSpPr>
      <dsp:spPr>
        <a:xfrm rot="2700000">
          <a:off x="3726798" y="1830498"/>
          <a:ext cx="57851" cy="578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F02603-D62E-4B60-8367-640F87608199}">
      <dsp:nvSpPr>
        <dsp:cNvPr id="0" name=""/>
        <dsp:cNvSpPr/>
      </dsp:nvSpPr>
      <dsp:spPr>
        <a:xfrm rot="2700000">
          <a:off x="4978349" y="1830498"/>
          <a:ext cx="57851" cy="578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8EBABFE-50CF-4B10-9E8A-57F63B08DED2}">
      <dsp:nvSpPr>
        <dsp:cNvPr id="0" name=""/>
        <dsp:cNvSpPr/>
      </dsp:nvSpPr>
      <dsp:spPr>
        <a:xfrm>
          <a:off x="5157461" y="1152843"/>
          <a:ext cx="2202730" cy="4462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2025</a:t>
          </a:r>
        </a:p>
      </dsp:txBody>
      <dsp:txXfrm>
        <a:off x="5157461" y="1152843"/>
        <a:ext cx="2202730" cy="446261"/>
      </dsp:txXfrm>
    </dsp:sp>
    <dsp:sp modelId="{219FB784-7539-4F34-8FA7-EAB0A833C78C}">
      <dsp:nvSpPr>
        <dsp:cNvPr id="0" name=""/>
        <dsp:cNvSpPr/>
      </dsp:nvSpPr>
      <dsp:spPr>
        <a:xfrm>
          <a:off x="5157461" y="647033"/>
          <a:ext cx="2202730" cy="50580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Local Outreach Initiative</a:t>
          </a:r>
        </a:p>
      </dsp:txBody>
      <dsp:txXfrm>
        <a:off x="5157461" y="647033"/>
        <a:ext cx="2202730" cy="505809"/>
      </dsp:txXfrm>
    </dsp:sp>
    <dsp:sp modelId="{43D09CB7-6B74-434D-A3E0-A963E361A85C}">
      <dsp:nvSpPr>
        <dsp:cNvPr id="0" name=""/>
        <dsp:cNvSpPr/>
      </dsp:nvSpPr>
      <dsp:spPr>
        <a:xfrm>
          <a:off x="6258827" y="1599105"/>
          <a:ext cx="0" cy="260319"/>
        </a:xfrm>
        <a:prstGeom prst="line">
          <a:avLst/>
        </a:pr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4B2B5-26E4-4878-89D2-601087D5AB86}">
      <dsp:nvSpPr>
        <dsp:cNvPr id="0" name=""/>
        <dsp:cNvSpPr/>
      </dsp:nvSpPr>
      <dsp:spPr>
        <a:xfrm>
          <a:off x="6409013" y="2119743"/>
          <a:ext cx="2202730" cy="4462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2026</a:t>
          </a:r>
        </a:p>
      </dsp:txBody>
      <dsp:txXfrm>
        <a:off x="6409013" y="2119743"/>
        <a:ext cx="2202730" cy="446261"/>
      </dsp:txXfrm>
    </dsp:sp>
    <dsp:sp modelId="{6801125A-EB44-4DFE-9587-B1F4E563F3CF}">
      <dsp:nvSpPr>
        <dsp:cNvPr id="0" name=""/>
        <dsp:cNvSpPr/>
      </dsp:nvSpPr>
      <dsp:spPr>
        <a:xfrm>
          <a:off x="6409013" y="2566005"/>
          <a:ext cx="2202730" cy="71656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875" tIns="142875" rIns="142875" bIns="1428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Alternative Design Implementation</a:t>
          </a:r>
        </a:p>
      </dsp:txBody>
      <dsp:txXfrm>
        <a:off x="6409013" y="2566005"/>
        <a:ext cx="2202730" cy="716564"/>
      </dsp:txXfrm>
    </dsp:sp>
    <dsp:sp modelId="{3410B23B-F56B-4999-A8F4-BA94F0E1D153}">
      <dsp:nvSpPr>
        <dsp:cNvPr id="0" name=""/>
        <dsp:cNvSpPr/>
      </dsp:nvSpPr>
      <dsp:spPr>
        <a:xfrm>
          <a:off x="7510378" y="1859424"/>
          <a:ext cx="0" cy="260319"/>
        </a:xfrm>
        <a:prstGeom prst="line">
          <a:avLst/>
        </a:pr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25F56-51A2-47BB-A5DC-5D947514C405}">
      <dsp:nvSpPr>
        <dsp:cNvPr id="0" name=""/>
        <dsp:cNvSpPr/>
      </dsp:nvSpPr>
      <dsp:spPr>
        <a:xfrm rot="2700000">
          <a:off x="6229901" y="1830498"/>
          <a:ext cx="57851" cy="578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6ADBE6-F02C-4E39-9D6F-CC012F9C2532}">
      <dsp:nvSpPr>
        <dsp:cNvPr id="0" name=""/>
        <dsp:cNvSpPr/>
      </dsp:nvSpPr>
      <dsp:spPr>
        <a:xfrm rot="2700000">
          <a:off x="7481452" y="1830498"/>
          <a:ext cx="57851" cy="5785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337A48-92FF-4F55-9480-EF52C9AE3397}">
      <dsp:nvSpPr>
        <dsp:cNvPr id="0" name=""/>
        <dsp:cNvSpPr/>
      </dsp:nvSpPr>
      <dsp:spPr>
        <a:xfrm>
          <a:off x="0" y="79440"/>
          <a:ext cx="2738437" cy="1643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Unlimited Access- Over 700 registered users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Statewide Endeavor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Non-state Employees account for approximately twice as many users as State Employees</a:t>
          </a:r>
        </a:p>
      </dsp:txBody>
      <dsp:txXfrm>
        <a:off x="0" y="79440"/>
        <a:ext cx="2738437" cy="1643062"/>
      </dsp:txXfrm>
    </dsp:sp>
    <dsp:sp modelId="{F107A694-BE96-4645-BB18-0C54BEC98818}">
      <dsp:nvSpPr>
        <dsp:cNvPr id="0" name=""/>
        <dsp:cNvSpPr/>
      </dsp:nvSpPr>
      <dsp:spPr>
        <a:xfrm>
          <a:off x="3012281" y="79440"/>
          <a:ext cx="2738437" cy="1643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Conduit for crash data with DOSHS (State Highway Safety Office)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TDOT uploads 600-700 crashes daily-statewide</a:t>
          </a:r>
        </a:p>
      </dsp:txBody>
      <dsp:txXfrm>
        <a:off x="3012281" y="79440"/>
        <a:ext cx="2738437" cy="1643062"/>
      </dsp:txXfrm>
    </dsp:sp>
    <dsp:sp modelId="{10C99A30-FACF-4577-9524-C2394D85BE97}">
      <dsp:nvSpPr>
        <dsp:cNvPr id="0" name=""/>
        <dsp:cNvSpPr/>
      </dsp:nvSpPr>
      <dsp:spPr>
        <a:xfrm>
          <a:off x="6024562" y="79440"/>
          <a:ext cx="2738437" cy="1643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Approved users- direct access to “Crash Reports” via AASHTOWare (direct click)</a:t>
          </a:r>
        </a:p>
      </dsp:txBody>
      <dsp:txXfrm>
        <a:off x="6024562" y="79440"/>
        <a:ext cx="2738437" cy="1643062"/>
      </dsp:txXfrm>
    </dsp:sp>
    <dsp:sp modelId="{4468CB04-65D9-439D-9CD9-0285B5154875}">
      <dsp:nvSpPr>
        <dsp:cNvPr id="0" name=""/>
        <dsp:cNvSpPr/>
      </dsp:nvSpPr>
      <dsp:spPr>
        <a:xfrm>
          <a:off x="1506140" y="1996346"/>
          <a:ext cx="2738437" cy="1643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AASHTOWare Support at the Tennessee Highway Safety &amp; Operations Conference, Nashville 2022-2026.</a:t>
          </a:r>
        </a:p>
      </dsp:txBody>
      <dsp:txXfrm>
        <a:off x="1506140" y="1996346"/>
        <a:ext cx="2738437" cy="1643062"/>
      </dsp:txXfrm>
    </dsp:sp>
    <dsp:sp modelId="{E2B0D280-7B54-4DA6-B826-02D922C6CC01}">
      <dsp:nvSpPr>
        <dsp:cNvPr id="0" name=""/>
        <dsp:cNvSpPr/>
      </dsp:nvSpPr>
      <dsp:spPr>
        <a:xfrm>
          <a:off x="4518421" y="1996346"/>
          <a:ext cx="2738437" cy="164306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TDOT has attended and actively participated in the AASHTOWare Safety User Experience Committee meeting every year since 2022</a:t>
          </a:r>
        </a:p>
      </dsp:txBody>
      <dsp:txXfrm>
        <a:off x="4518421" y="1996346"/>
        <a:ext cx="2738437" cy="1643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87706-5513-45DE-B0F3-67EE8226841C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19D79-5407-43E4-BDA4-98C668D7F3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719D79-5407-43E4-BDA4-98C668D7F38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598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have 2 or more options. To vet innovative concepts/alternatives against realistic data and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719D79-5407-43E4-BDA4-98C668D7F38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43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914650"/>
            <a:ext cx="9144000" cy="18859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28953"/>
            <a:ext cx="8839200" cy="10667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4095751"/>
            <a:ext cx="88392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800600"/>
            <a:ext cx="9144000" cy="342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61950"/>
            <a:ext cx="65786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1657351"/>
            <a:ext cx="3962400" cy="16764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4171950"/>
            <a:ext cx="4038600" cy="8382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3333751"/>
            <a:ext cx="3962400" cy="6096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5750"/>
            <a:ext cx="2763012" cy="11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200400" y="2906078"/>
            <a:ext cx="5943600" cy="16802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2971800"/>
            <a:ext cx="5715000" cy="154305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95550"/>
            <a:ext cx="2510028" cy="2510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57250"/>
            <a:ext cx="8839200" cy="417195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892" y="4304964"/>
            <a:ext cx="864108" cy="86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8763000" cy="3718847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763000" cy="3718849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763000" cy="3718849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763000" cy="3718849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763000" cy="3718849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8763000" cy="3718847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763000" cy="3718849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742951"/>
            <a:ext cx="9144000" cy="666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3351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3"/>
            <a:ext cx="4191000" cy="3718847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895353"/>
            <a:ext cx="4191000" cy="3718847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4614200"/>
            <a:ext cx="9144000" cy="529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81550"/>
            <a:ext cx="2895600" cy="273844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4781550"/>
            <a:ext cx="2133600" cy="273844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5"/>
          <a:stretch/>
        </p:blipFill>
        <p:spPr>
          <a:xfrm>
            <a:off x="228600" y="4612880"/>
            <a:ext cx="95440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1250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4807745"/>
            <a:ext cx="2133600" cy="273844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my.Fiscor@tn.gov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Brandon.Darks@t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333750"/>
            <a:ext cx="8839200" cy="1066799"/>
          </a:xfrm>
        </p:spPr>
        <p:txBody>
          <a:bodyPr>
            <a:normAutofit fontScale="90000"/>
          </a:bodyPr>
          <a:lstStyle/>
          <a:p>
            <a:r>
              <a:rPr lang="en-US" dirty="0"/>
              <a:t>Integrating AASHTOWare Safety Tools into TDOT’s Design Process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FF0F00"/>
                </a:solidFill>
              </a:rPr>
              <a:t>2026 AASHTOWare Safety User Experience Advisory Committee Meeting</a:t>
            </a:r>
          </a:p>
        </p:txBody>
      </p:sp>
    </p:spTree>
    <p:extLst>
      <p:ext uri="{BB962C8B-B14F-4D97-AF65-F5344CB8AC3E}">
        <p14:creationId xmlns:p14="http://schemas.microsoft.com/office/powerpoint/2010/main" val="479260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A0A2D8-F5D6-769B-6013-0D07EF80C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 anchor="ctr">
            <a:normAutofit/>
          </a:bodyPr>
          <a:lstStyle/>
          <a:p>
            <a:r>
              <a:rPr lang="en-US" dirty="0"/>
              <a:t>TDOT’s Experiences with AASHTOWare Safety</a:t>
            </a:r>
          </a:p>
        </p:txBody>
      </p:sp>
      <p:graphicFrame>
        <p:nvGraphicFramePr>
          <p:cNvPr id="13" name="Content Placeholder 6">
            <a:extLst>
              <a:ext uri="{FF2B5EF4-FFF2-40B4-BE49-F238E27FC236}">
                <a16:creationId xmlns:a16="http://schemas.microsoft.com/office/drawing/2014/main" id="{82B8B12B-55F9-A3A5-B452-1B2FC44D3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181279"/>
              </p:ext>
            </p:extLst>
          </p:nvPr>
        </p:nvGraphicFramePr>
        <p:xfrm>
          <a:off x="228600" y="895350"/>
          <a:ext cx="8763000" cy="3718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134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337C4-34BD-797D-DBDF-5628DE8BC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Driven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3A45D-5D3F-D0DE-40E7-3D31033A7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95350"/>
            <a:ext cx="5257800" cy="3718849"/>
          </a:xfrm>
        </p:spPr>
        <p:txBody>
          <a:bodyPr>
            <a:normAutofit fontScale="92500"/>
          </a:bodyPr>
          <a:lstStyle/>
          <a:p>
            <a:r>
              <a:rPr lang="en-US" dirty="0"/>
              <a:t>TDOT uses data-driven strategies to manage traffic, plan road projects, and safety projects</a:t>
            </a:r>
          </a:p>
          <a:p>
            <a:r>
              <a:rPr lang="en-US" dirty="0"/>
              <a:t>By analyzing real‑time performance and historical trends, we can target safety improvements and address congestion across the state</a:t>
            </a:r>
          </a:p>
          <a:p>
            <a:r>
              <a:rPr lang="en-US" dirty="0"/>
              <a:t>Compare innovative concepts/alternatives against realistic data and application</a:t>
            </a:r>
          </a:p>
        </p:txBody>
      </p:sp>
      <p:pic>
        <p:nvPicPr>
          <p:cNvPr id="6" name="Picture 5" descr="Tennessee Strategic Highway Safety Plan 2025 - Sain Associates">
            <a:extLst>
              <a:ext uri="{FF2B5EF4-FFF2-40B4-BE49-F238E27FC236}">
                <a16:creationId xmlns:a16="http://schemas.microsoft.com/office/drawing/2014/main" id="{9E8C991A-3D67-54CB-D039-1D9CC7521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123950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97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9EDEAE1-7099-AA85-40C9-6AF7E68B8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TDOT Project Delivery Network (PDN)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1E3B24-8F2C-F968-8E39-C01365CFD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0" y="895350"/>
            <a:ext cx="5105400" cy="3718849"/>
          </a:xfrm>
        </p:spPr>
        <p:txBody>
          <a:bodyPr>
            <a:normAutofit fontScale="92500"/>
          </a:bodyPr>
          <a:lstStyle/>
          <a:p>
            <a:r>
              <a:rPr lang="en-US" dirty="0"/>
              <a:t>The PDN was developed to provide consistency and transparency throughout the project delivery process, enabling project teams to improve reliability and efficiency.</a:t>
            </a:r>
          </a:p>
          <a:p>
            <a:r>
              <a:rPr lang="en-US" dirty="0"/>
              <a:t>The PDN outlines the stages, activities, tasks, deliverables, and (links to) references to accomplish these ends.</a:t>
            </a:r>
          </a:p>
        </p:txBody>
      </p:sp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811CCA4C-0229-E98D-F983-6DADE5E61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17" y="1175963"/>
            <a:ext cx="3724522" cy="279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0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58183-0EEB-5B7B-C97F-63A5EFAE2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Project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25C70-3723-000B-5C15-9166E843A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95351"/>
            <a:ext cx="4038600" cy="3352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safety analysis is done on all projects that go through the PDN process (traditional design)</a:t>
            </a:r>
          </a:p>
          <a:p>
            <a:pPr lvl="1"/>
            <a:r>
              <a:rPr lang="en-US" dirty="0"/>
              <a:t>Use AASHTOWare Safety Analysis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The alternative design tool to be used for safety projects and large designs to finalize the build option </a:t>
            </a:r>
          </a:p>
          <a:p>
            <a:endParaRPr lang="en-US" dirty="0"/>
          </a:p>
        </p:txBody>
      </p:sp>
      <p:pic>
        <p:nvPicPr>
          <p:cNvPr id="6" name="Picture 5" descr="No photo description available.">
            <a:extLst>
              <a:ext uri="{FF2B5EF4-FFF2-40B4-BE49-F238E27FC236}">
                <a16:creationId xmlns:a16="http://schemas.microsoft.com/office/drawing/2014/main" id="{3DBB7C46-E7A5-964D-5DF0-49393A073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777" y="971550"/>
            <a:ext cx="4554618" cy="341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63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4EC829-A1F3-D30D-FE31-197D86E48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TDOT Project Delivery Network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3563E9-12D3-E387-1AA7-86179AF6F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799" y="819150"/>
            <a:ext cx="5861187" cy="38100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855704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TDOT Project Delivery Network (PDN)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Stage 1 Context/Scoping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0C3DA6-EE1F-C3C7-CE1F-185755A7E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428750"/>
            <a:ext cx="5562600" cy="311994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825A2FE-444C-F408-F882-8DA030973853}"/>
              </a:ext>
            </a:extLst>
          </p:cNvPr>
          <p:cNvSpPr/>
          <p:nvPr/>
        </p:nvSpPr>
        <p:spPr>
          <a:xfrm>
            <a:off x="1752600" y="1885950"/>
            <a:ext cx="762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48F504-945C-F64E-6D97-9B42F1BE5447}"/>
              </a:ext>
            </a:extLst>
          </p:cNvPr>
          <p:cNvSpPr/>
          <p:nvPr/>
        </p:nvSpPr>
        <p:spPr>
          <a:xfrm>
            <a:off x="2552700" y="1797627"/>
            <a:ext cx="1828800" cy="457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0B7424-A2E6-1A40-CA92-58A1C0D68A32}"/>
              </a:ext>
            </a:extLst>
          </p:cNvPr>
          <p:cNvSpPr txBox="1"/>
          <p:nvPr/>
        </p:nvSpPr>
        <p:spPr>
          <a:xfrm>
            <a:off x="1581150" y="1612961"/>
            <a:ext cx="26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63F60F-A48D-99A2-5AC5-D3EA15FC0ECF}"/>
              </a:ext>
            </a:extLst>
          </p:cNvPr>
          <p:cNvSpPr txBox="1"/>
          <p:nvPr/>
        </p:nvSpPr>
        <p:spPr>
          <a:xfrm>
            <a:off x="2514600" y="1428295"/>
            <a:ext cx="26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91946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CEDCF-61BA-EDCF-67CA-88365AD16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Initiate Concept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8BBF4-F02B-6560-07D8-6E4279EF9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895350"/>
            <a:ext cx="6096000" cy="37188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Analyzing high-level safety data associated with the project location to help determine the project’s scope and related recommendations to improve safety and operations. </a:t>
            </a:r>
          </a:p>
          <a:p>
            <a:pPr lvl="1"/>
            <a:r>
              <a:rPr lang="en-US" dirty="0"/>
              <a:t>We use the AASHTOWare Safety Analysis Tool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Once the data is received, the Concept Design Lead reviews the crash information to inform potential conceptual layout(s) and estimate(s) from a safety perspective.</a:t>
            </a:r>
          </a:p>
        </p:txBody>
      </p:sp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C9EC7FF2-6A56-A4D3-D51E-3983D67F1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49350"/>
            <a:ext cx="23241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1AC0-38D1-CEBE-C00D-E888675B9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Scoping (Big project)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8F447-A1CA-D020-6529-9976001C4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95350"/>
            <a:ext cx="3810000" cy="371884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Developing the preliminary purpose and need</a:t>
            </a:r>
          </a:p>
          <a:p>
            <a:r>
              <a:rPr lang="en-US" dirty="0"/>
              <a:t>Determining the feasibility of various improvement alternatives </a:t>
            </a:r>
          </a:p>
          <a:p>
            <a:r>
              <a:rPr lang="en-US" dirty="0"/>
              <a:t>Creating a conceptual layout to move forward in the design development process</a:t>
            </a:r>
          </a:p>
          <a:p>
            <a:r>
              <a:rPr lang="en-US" dirty="0"/>
              <a:t>Benefit-cost and predicted crash rate with different options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4A4BF1-085B-37D9-340C-9FA852EFB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265" y="1276350"/>
            <a:ext cx="4707466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81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6BEC0-C9AF-E40E-619E-8CE89CE4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Design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CDC13-F5EE-A9E1-B4D4-34CB9C22A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0" y="895350"/>
            <a:ext cx="5334000" cy="371884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tool is intended to help make informed decisions about safety during the conceptual design phase.</a:t>
            </a:r>
          </a:p>
          <a:p>
            <a:r>
              <a:rPr lang="en-US" dirty="0"/>
              <a:t>It enables us to analyze the safety impacts simultaneously.  Different design choices.</a:t>
            </a:r>
          </a:p>
          <a:p>
            <a:r>
              <a:rPr lang="en-US" dirty="0"/>
              <a:t>The tool helps users understand how changes to roadway characteristics affect safety performance.</a:t>
            </a:r>
          </a:p>
          <a:p>
            <a:pPr lvl="1"/>
            <a:r>
              <a:rPr lang="en-US" dirty="0"/>
              <a:t>Examples</a:t>
            </a:r>
          </a:p>
          <a:p>
            <a:pPr lvl="2"/>
            <a:r>
              <a:rPr lang="en-US" dirty="0"/>
              <a:t>lane width</a:t>
            </a:r>
          </a:p>
          <a:p>
            <a:pPr lvl="2"/>
            <a:r>
              <a:rPr lang="en-US" dirty="0"/>
              <a:t>shoulder size</a:t>
            </a:r>
          </a:p>
          <a:p>
            <a:pPr lvl="2"/>
            <a:r>
              <a:rPr lang="en-US" dirty="0"/>
              <a:t>lighting</a:t>
            </a:r>
          </a:p>
          <a:p>
            <a:endParaRPr lang="en-US" dirty="0"/>
          </a:p>
        </p:txBody>
      </p:sp>
      <p:pic>
        <p:nvPicPr>
          <p:cNvPr id="8" name="Picture 7" descr="May be an image of road">
            <a:extLst>
              <a:ext uri="{FF2B5EF4-FFF2-40B4-BE49-F238E27FC236}">
                <a16:creationId xmlns:a16="http://schemas.microsoft.com/office/drawing/2014/main" id="{ADA1E545-1555-9F94-1726-1CD81028A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00150"/>
            <a:ext cx="3395887" cy="254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70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A284-5FC8-30C8-2028-B83A91D9C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Design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B25978-F1DE-5E0C-E346-FEBAE8849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59101"/>
            <a:ext cx="2667000" cy="34595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5DDE94-D29F-7AD3-8936-DE454CD13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860" y="865061"/>
            <a:ext cx="2989248" cy="345928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96567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BA6B0-AE98-8B9C-03BD-33C396A1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Design Example- </a:t>
            </a:r>
            <a:r>
              <a:rPr lang="en-US" sz="2000" dirty="0"/>
              <a:t>Continued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15A27-CE4E-894D-384F-8B053B7D70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809"/>
          <a:stretch>
            <a:fillRect/>
          </a:stretch>
        </p:blipFill>
        <p:spPr>
          <a:xfrm>
            <a:off x="304800" y="895350"/>
            <a:ext cx="2648437" cy="190500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479FB6-EBCA-5FA1-41D2-9152A64B2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57550"/>
            <a:ext cx="2648437" cy="71758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906EFB-63D4-748A-F0BA-3F4B8BA2E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895350"/>
            <a:ext cx="2640876" cy="358659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2352D6-5251-7551-1D2B-128BC98F1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895350"/>
            <a:ext cx="2665227" cy="358659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05113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6F0AF-34AB-A571-0E4D-DB93F03FA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Design Tool - Key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D8C3C-4B51-EED2-7678-25C1AD1AF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Cost-Benefit Analysis-</a:t>
            </a:r>
            <a:r>
              <a:rPr lang="en-US" dirty="0"/>
              <a:t>Calculates benefit-cost ratios to prioritize safety improvements.</a:t>
            </a:r>
          </a:p>
          <a:p>
            <a:r>
              <a:rPr lang="en-US" b="1" dirty="0"/>
              <a:t>Crash Reduction Projections-</a:t>
            </a:r>
            <a:r>
              <a:rPr lang="en-US" dirty="0"/>
              <a:t>Estimates the number of crashes that might be avoided by implementing different design options.</a:t>
            </a:r>
          </a:p>
          <a:p>
            <a:r>
              <a:rPr lang="en-US" b="1" dirty="0"/>
              <a:t>Multiple Alternative Comparisons-</a:t>
            </a:r>
            <a:r>
              <a:rPr lang="en-US" dirty="0"/>
              <a:t>Allows for simultaneous comparison of various design scenarios.</a:t>
            </a:r>
          </a:p>
          <a:p>
            <a:r>
              <a:rPr lang="en-US" b="1" dirty="0"/>
              <a:t>User-Friendly Interface-</a:t>
            </a:r>
            <a:r>
              <a:rPr lang="en-US" dirty="0"/>
              <a:t>The tool is designed with a simple interface to facilitate ease of use and understanding.</a:t>
            </a:r>
          </a:p>
          <a:p>
            <a:r>
              <a:rPr lang="en-US" b="1" u="sng" dirty="0"/>
              <a:t>Integration with the Highway Safety Manual (HSM): </a:t>
            </a:r>
            <a:r>
              <a:rPr lang="en-US" u="sng" dirty="0"/>
              <a:t>The tool is based on the safety prediction methods outlined in Part C of the Highway Safety Manual.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83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01252-7391-F00D-9FB4-EC252E7C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Using the Tools?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5A75C-5193-45E7-D777-4B32A7446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95350"/>
            <a:ext cx="4191000" cy="3718849"/>
          </a:xfrm>
        </p:spPr>
        <p:txBody>
          <a:bodyPr>
            <a:normAutofit/>
          </a:bodyPr>
          <a:lstStyle/>
          <a:p>
            <a:r>
              <a:rPr lang="en-US" dirty="0"/>
              <a:t>TDOT Traffic Design for in-house design projects</a:t>
            </a:r>
          </a:p>
          <a:p>
            <a:r>
              <a:rPr lang="en-US" dirty="0"/>
              <a:t>Consultants who are designing TDOT projects</a:t>
            </a:r>
          </a:p>
          <a:p>
            <a:r>
              <a:rPr lang="en-US" dirty="0"/>
              <a:t>TDOT Regional Operations for safety projects requesting federal or state funding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F8EDBD71-7239-B3B2-5073-84F8D3E2A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199" y="1373395"/>
            <a:ext cx="4260816" cy="239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03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40875-FBDA-4F7C-FBA0-24CE6F33C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3352"/>
            <a:ext cx="8839200" cy="619125"/>
          </a:xfrm>
        </p:spPr>
        <p:txBody>
          <a:bodyPr anchor="ctr">
            <a:normAutofit/>
          </a:bodyPr>
          <a:lstStyle/>
          <a:p>
            <a:r>
              <a:rPr lang="en-US" dirty="0">
                <a:effectLst/>
              </a:rPr>
              <a:t>AASHTOWare/TDOT Accomplishments </a:t>
            </a:r>
            <a:endParaRPr lang="en-US" dirty="0"/>
          </a:p>
        </p:txBody>
      </p:sp>
      <p:graphicFrame>
        <p:nvGraphicFramePr>
          <p:cNvPr id="15" name="Content Placeholder 12">
            <a:extLst>
              <a:ext uri="{FF2B5EF4-FFF2-40B4-BE49-F238E27FC236}">
                <a16:creationId xmlns:a16="http://schemas.microsoft.com/office/drawing/2014/main" id="{206B1805-3ED5-ED11-4999-93635015E7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367998"/>
              </p:ext>
            </p:extLst>
          </p:nvPr>
        </p:nvGraphicFramePr>
        <p:xfrm>
          <a:off x="228600" y="895350"/>
          <a:ext cx="8763000" cy="3718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7375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52488-6B45-8D0E-A66F-2A0E1FEB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3DB30-B8EC-B8A7-906F-1979671B1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0" y="895350"/>
            <a:ext cx="5029200" cy="3718849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HSIP-Strategic Highway Safety Plan -Dashboard Development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HSM 2 segment and intersection options (January 2027)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Staff Training: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dirty="0"/>
              <a:t>Alternative Design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dirty="0"/>
              <a:t>Crash Query -refresher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dirty="0"/>
              <a:t>Network Screening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dirty="0"/>
              <a:t>Collision Diagrams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Continue the implementation of Alternative Design in our program</a:t>
            </a:r>
          </a:p>
          <a:p>
            <a:endParaRPr lang="en-US" dirty="0"/>
          </a:p>
        </p:txBody>
      </p:sp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1FABA782-D38D-804C-F635-47EFE8E8A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19150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3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F8851-1643-4128-E976-92165818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4" name="Content Placeholder 3" descr="No photo description available.">
            <a:extLst>
              <a:ext uri="{FF2B5EF4-FFF2-40B4-BE49-F238E27FC236}">
                <a16:creationId xmlns:a16="http://schemas.microsoft.com/office/drawing/2014/main" id="{7F08EB22-16C7-9B17-2764-0007BFE7E7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174807"/>
            <a:ext cx="3736975" cy="28027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F94067-E2E3-04CF-A224-F9F4CACA95F0}"/>
              </a:ext>
            </a:extLst>
          </p:cNvPr>
          <p:cNvSpPr txBox="1"/>
          <p:nvPr/>
        </p:nvSpPr>
        <p:spPr>
          <a:xfrm>
            <a:off x="4267200" y="127635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Amy Fiscor</a:t>
            </a:r>
          </a:p>
          <a:p>
            <a:r>
              <a:rPr lang="en-US" dirty="0"/>
              <a:t>TDOT Statewide Traffic Safety Engineer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Amy.Fiscor@tn.gov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  <a:p>
            <a:r>
              <a:rPr lang="en-US" dirty="0"/>
              <a:t>Brandon Darks</a:t>
            </a:r>
          </a:p>
          <a:p>
            <a:r>
              <a:rPr lang="en-US" dirty="0"/>
              <a:t>TDOT Statewide Technical Specialist- </a:t>
            </a:r>
            <a:r>
              <a:rPr lang="en-US" sz="1600" dirty="0"/>
              <a:t>Traffic Design</a:t>
            </a:r>
            <a:endParaRPr lang="en-US" dirty="0"/>
          </a:p>
          <a:p>
            <a:r>
              <a:rPr lang="en-US" u="sng" dirty="0">
                <a:solidFill>
                  <a:schemeClr val="bg2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Brandon.Darks@tn.gov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91099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345bebf-0d71-4337-9281-24b941616c36}" enabled="0" method="" siteId="{f345bebf-0d71-4337-9281-24b941616c3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</TotalTime>
  <Words>687</Words>
  <Application>Microsoft Office PowerPoint</Application>
  <PresentationFormat>On-screen Show (16:9)</PresentationFormat>
  <Paragraphs>91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Open Sans</vt:lpstr>
      <vt:lpstr>PermianSlabSerifTypeface</vt:lpstr>
      <vt:lpstr>PowerPoint B</vt:lpstr>
      <vt:lpstr>Integrating AASHTOWare Safety Tools into TDOT’s Design Process</vt:lpstr>
      <vt:lpstr>TDOT’s Experiences with AASHTOWare Safety</vt:lpstr>
      <vt:lpstr>Data Driven Decision Making</vt:lpstr>
      <vt:lpstr>TDOT Project Delivery Network (PDN)</vt:lpstr>
      <vt:lpstr>Future Project Development</vt:lpstr>
      <vt:lpstr>TDOT Project Delivery Network</vt:lpstr>
      <vt:lpstr>TDOT Project Delivery Network (PDN)</vt:lpstr>
      <vt:lpstr>Initiate Concept Evaluations</vt:lpstr>
      <vt:lpstr>Project Scoping (Big project)</vt:lpstr>
      <vt:lpstr>Alternative Design Tool</vt:lpstr>
      <vt:lpstr>Alternative Design Example</vt:lpstr>
      <vt:lpstr>Alternative Design Example- Continued</vt:lpstr>
      <vt:lpstr>Alternative Design Tool - Key Features</vt:lpstr>
      <vt:lpstr>Who is Using the Tools?</vt:lpstr>
      <vt:lpstr>AASHTOWare/TDOT Accomplishments </vt:lpstr>
      <vt:lpstr>What’s Next?</vt:lpstr>
      <vt:lpstr>Questions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</dc:creator>
  <cp:lastModifiedBy>Amy Fiscor</cp:lastModifiedBy>
  <cp:revision>9</cp:revision>
  <dcterms:created xsi:type="dcterms:W3CDTF">2015-04-20T20:04:50Z</dcterms:created>
  <dcterms:modified xsi:type="dcterms:W3CDTF">2026-09-02T19:09:49Z</dcterms:modified>
</cp:coreProperties>
</file>