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8" r:id="rId3"/>
    <p:sldId id="259" r:id="rId4"/>
    <p:sldId id="260" r:id="rId5"/>
    <p:sldId id="261" r:id="rId6"/>
    <p:sldId id="264" r:id="rId7"/>
    <p:sldId id="263" r:id="rId8"/>
    <p:sldId id="268" r:id="rId9"/>
    <p:sldId id="262" r:id="rId10"/>
    <p:sldId id="267" r:id="rId11"/>
    <p:sldId id="271" r:id="rId12"/>
    <p:sldId id="283" r:id="rId13"/>
    <p:sldId id="265" r:id="rId14"/>
    <p:sldId id="276" r:id="rId15"/>
    <p:sldId id="275" r:id="rId16"/>
    <p:sldId id="274" r:id="rId17"/>
    <p:sldId id="284" r:id="rId18"/>
    <p:sldId id="273" r:id="rId19"/>
    <p:sldId id="272" r:id="rId20"/>
    <p:sldId id="266" r:id="rId21"/>
    <p:sldId id="280" r:id="rId22"/>
    <p:sldId id="279" r:id="rId23"/>
    <p:sldId id="278" r:id="rId24"/>
    <p:sldId id="277" r:id="rId25"/>
    <p:sldId id="281" r:id="rId26"/>
    <p:sldId id="282" r:id="rId2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9661" autoAdjust="0"/>
  </p:normalViewPr>
  <p:slideViewPr>
    <p:cSldViewPr snapToGrid="0">
      <p:cViewPr varScale="1">
        <p:scale>
          <a:sx n="88" d="100"/>
          <a:sy n="88" d="100"/>
        </p:scale>
        <p:origin x="147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2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3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3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3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3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3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3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#3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13B07F-C8B1-4D11-838A-DDA4AA4DA468}" type="doc">
      <dgm:prSet loTypeId="urn:microsoft.com/office/officeart/2005/8/layout/default" loCatId="list" qsTypeId="urn:microsoft.com/office/officeart/2005/8/quickstyle/simple1#29" qsCatId="simple" csTypeId="urn:microsoft.com/office/officeart/2005/8/colors/colorful1#3" csCatId="colorful"/>
      <dgm:spPr/>
      <dgm:t>
        <a:bodyPr/>
        <a:lstStyle/>
        <a:p>
          <a:endParaRPr lang="en-US"/>
        </a:p>
      </dgm:t>
    </dgm:pt>
    <dgm:pt modelId="{F50D2562-0431-4442-98B7-C5637B26C0CB}">
      <dgm:prSet/>
      <dgm:spPr/>
      <dgm:t>
        <a:bodyPr/>
        <a:lstStyle/>
        <a:p>
          <a:r>
            <a:rPr lang="en-US"/>
            <a:t>All public roads</a:t>
          </a:r>
        </a:p>
      </dgm:t>
    </dgm:pt>
    <dgm:pt modelId="{1E6AA91C-0F98-44ED-8F7E-C1CA5A965DCC}" type="parTrans" cxnId="{C58FBEF5-EFCA-46D2-A2F3-65716F40541C}">
      <dgm:prSet/>
      <dgm:spPr/>
      <dgm:t>
        <a:bodyPr/>
        <a:lstStyle/>
        <a:p>
          <a:endParaRPr lang="en-US"/>
        </a:p>
      </dgm:t>
    </dgm:pt>
    <dgm:pt modelId="{2E7962BC-5850-4965-8510-AF713932CCCF}" type="sibTrans" cxnId="{C58FBEF5-EFCA-46D2-A2F3-65716F40541C}">
      <dgm:prSet/>
      <dgm:spPr/>
      <dgm:t>
        <a:bodyPr/>
        <a:lstStyle/>
        <a:p>
          <a:endParaRPr lang="en-US"/>
        </a:p>
      </dgm:t>
    </dgm:pt>
    <dgm:pt modelId="{5BD4D927-1FF9-4BEA-892B-C9EF9B978D5B}">
      <dgm:prSet/>
      <dgm:spPr/>
      <dgm:t>
        <a:bodyPr/>
        <a:lstStyle/>
        <a:p>
          <a:r>
            <a:rPr lang="en-US" u="sng"/>
            <a:t>ALL</a:t>
          </a:r>
          <a:r>
            <a:rPr lang="en-US"/>
            <a:t> road users</a:t>
          </a:r>
        </a:p>
      </dgm:t>
    </dgm:pt>
    <dgm:pt modelId="{2AC9FBF2-B671-4906-827A-80B6A1B6912D}" type="parTrans" cxnId="{5BD16A7E-22EF-4F0A-BD95-AB9A4666B1A0}">
      <dgm:prSet/>
      <dgm:spPr/>
      <dgm:t>
        <a:bodyPr/>
        <a:lstStyle/>
        <a:p>
          <a:endParaRPr lang="en-US"/>
        </a:p>
      </dgm:t>
    </dgm:pt>
    <dgm:pt modelId="{02D2746A-C555-47AF-9BE9-BFE0625C8A00}" type="sibTrans" cxnId="{5BD16A7E-22EF-4F0A-BD95-AB9A4666B1A0}">
      <dgm:prSet/>
      <dgm:spPr/>
      <dgm:t>
        <a:bodyPr/>
        <a:lstStyle/>
        <a:p>
          <a:endParaRPr lang="en-US"/>
        </a:p>
      </dgm:t>
    </dgm:pt>
    <dgm:pt modelId="{F07A8E6D-DAEF-4845-8470-A571FC185CF3}">
      <dgm:prSet/>
      <dgm:spPr/>
      <dgm:t>
        <a:bodyPr/>
        <a:lstStyle/>
        <a:p>
          <a:r>
            <a:rPr lang="en-US"/>
            <a:t>One-mile road segments, inclusive of intersections</a:t>
          </a:r>
        </a:p>
      </dgm:t>
    </dgm:pt>
    <dgm:pt modelId="{670C1E08-3AA0-4730-B61A-3EEBFEAA407D}" type="parTrans" cxnId="{81AF6B78-0C48-4533-A219-2642CD0AF868}">
      <dgm:prSet/>
      <dgm:spPr/>
      <dgm:t>
        <a:bodyPr/>
        <a:lstStyle/>
        <a:p>
          <a:endParaRPr lang="en-US"/>
        </a:p>
      </dgm:t>
    </dgm:pt>
    <dgm:pt modelId="{9A409A4E-E903-4060-BB3E-1216AB8366D9}" type="sibTrans" cxnId="{81AF6B78-0C48-4533-A219-2642CD0AF868}">
      <dgm:prSet/>
      <dgm:spPr/>
      <dgm:t>
        <a:bodyPr/>
        <a:lstStyle/>
        <a:p>
          <a:endParaRPr lang="en-US"/>
        </a:p>
      </dgm:t>
    </dgm:pt>
    <dgm:pt modelId="{6E2A30EC-FE66-4A2F-B8F0-E229D795F771}">
      <dgm:prSet/>
      <dgm:spPr/>
      <dgm:t>
        <a:bodyPr/>
        <a:lstStyle/>
        <a:p>
          <a:r>
            <a:rPr lang="en-US"/>
            <a:t>Ranked by total FSI (in line with SSA)</a:t>
          </a:r>
        </a:p>
      </dgm:t>
    </dgm:pt>
    <dgm:pt modelId="{2293A961-BE99-443E-B977-7308C78CD1DD}" type="parTrans" cxnId="{0942B17F-35BA-4B0C-B52E-112DA48F4FDD}">
      <dgm:prSet/>
      <dgm:spPr/>
      <dgm:t>
        <a:bodyPr/>
        <a:lstStyle/>
        <a:p>
          <a:endParaRPr lang="en-US"/>
        </a:p>
      </dgm:t>
    </dgm:pt>
    <dgm:pt modelId="{720F7CDF-6D09-449D-9C96-5F8D6845D81F}" type="sibTrans" cxnId="{0942B17F-35BA-4B0C-B52E-112DA48F4FDD}">
      <dgm:prSet/>
      <dgm:spPr/>
      <dgm:t>
        <a:bodyPr/>
        <a:lstStyle/>
        <a:p>
          <a:endParaRPr lang="en-US"/>
        </a:p>
      </dgm:t>
    </dgm:pt>
    <dgm:pt modelId="{AC0F1EAB-E5B8-4EC4-B2D8-CD0EEBF58182}">
      <dgm:prSet/>
      <dgm:spPr/>
      <dgm:t>
        <a:bodyPr/>
        <a:lstStyle/>
        <a:p>
          <a:r>
            <a:rPr lang="en-US"/>
            <a:t>Limited to 100-200 segments (to really focus the safety efforts)</a:t>
          </a:r>
        </a:p>
      </dgm:t>
    </dgm:pt>
    <dgm:pt modelId="{B0EEC74D-5059-47EC-BC11-5E903F773908}" type="parTrans" cxnId="{F2D490A1-2686-44A3-8504-17CC8045CE4A}">
      <dgm:prSet/>
      <dgm:spPr/>
      <dgm:t>
        <a:bodyPr/>
        <a:lstStyle/>
        <a:p>
          <a:endParaRPr lang="en-US"/>
        </a:p>
      </dgm:t>
    </dgm:pt>
    <dgm:pt modelId="{B1665C06-BDAE-4CC0-8C35-1DF4A684277C}" type="sibTrans" cxnId="{F2D490A1-2686-44A3-8504-17CC8045CE4A}">
      <dgm:prSet/>
      <dgm:spPr/>
      <dgm:t>
        <a:bodyPr/>
        <a:lstStyle/>
        <a:p>
          <a:endParaRPr lang="en-US"/>
        </a:p>
      </dgm:t>
    </dgm:pt>
    <dgm:pt modelId="{55F6F78B-DD74-4D6E-A9E9-D33A1CBD5736}">
      <dgm:prSet/>
      <dgm:spPr/>
      <dgm:t>
        <a:bodyPr/>
        <a:lstStyle/>
        <a:p>
          <a:r>
            <a:rPr lang="en-US"/>
            <a:t>Three-years of crash data (2021-2023)</a:t>
          </a:r>
        </a:p>
      </dgm:t>
    </dgm:pt>
    <dgm:pt modelId="{59E64E23-42D2-45F4-A340-BA30E9C67730}" type="parTrans" cxnId="{9DEC30A5-C3FF-4732-8D5C-DD56C51913FB}">
      <dgm:prSet/>
      <dgm:spPr/>
      <dgm:t>
        <a:bodyPr/>
        <a:lstStyle/>
        <a:p>
          <a:endParaRPr lang="en-US"/>
        </a:p>
      </dgm:t>
    </dgm:pt>
    <dgm:pt modelId="{060519E7-7F92-417D-83F0-6AF925173E6B}" type="sibTrans" cxnId="{9DEC30A5-C3FF-4732-8D5C-DD56C51913FB}">
      <dgm:prSet/>
      <dgm:spPr/>
      <dgm:t>
        <a:bodyPr/>
        <a:lstStyle/>
        <a:p>
          <a:endParaRPr lang="en-US"/>
        </a:p>
      </dgm:t>
    </dgm:pt>
    <dgm:pt modelId="{DF704FE7-D770-4EE6-8607-CF74A14B1AB9}">
      <dgm:prSet/>
      <dgm:spPr/>
      <dgm:t>
        <a:bodyPr/>
        <a:lstStyle/>
        <a:p>
          <a:r>
            <a:rPr lang="en-US"/>
            <a:t>Three-year renewal cycle</a:t>
          </a:r>
        </a:p>
      </dgm:t>
    </dgm:pt>
    <dgm:pt modelId="{FD8E4FA5-267C-4EB0-B58F-01C3C12CE0FE}" type="parTrans" cxnId="{9E1807CD-E4A0-45A5-9CC7-526501165CAA}">
      <dgm:prSet/>
      <dgm:spPr/>
      <dgm:t>
        <a:bodyPr/>
        <a:lstStyle/>
        <a:p>
          <a:endParaRPr lang="en-US"/>
        </a:p>
      </dgm:t>
    </dgm:pt>
    <dgm:pt modelId="{AA861404-6F58-4351-AB28-479A6E6C5B34}" type="sibTrans" cxnId="{9E1807CD-E4A0-45A5-9CC7-526501165CAA}">
      <dgm:prSet/>
      <dgm:spPr/>
      <dgm:t>
        <a:bodyPr/>
        <a:lstStyle/>
        <a:p>
          <a:endParaRPr lang="en-US"/>
        </a:p>
      </dgm:t>
    </dgm:pt>
    <dgm:pt modelId="{46219F42-8FE4-4710-9924-D72A2E3EF0D2}" type="pres">
      <dgm:prSet presAssocID="{B613B07F-C8B1-4D11-838A-DDA4AA4DA468}" presName="diagram" presStyleCnt="0">
        <dgm:presLayoutVars>
          <dgm:dir/>
          <dgm:resizeHandles val="exact"/>
        </dgm:presLayoutVars>
      </dgm:prSet>
      <dgm:spPr/>
    </dgm:pt>
    <dgm:pt modelId="{83C17E5A-2686-4207-9B28-A3E06FF8CAD1}" type="pres">
      <dgm:prSet presAssocID="{F50D2562-0431-4442-98B7-C5637B26C0CB}" presName="node" presStyleLbl="node1" presStyleIdx="0" presStyleCnt="7">
        <dgm:presLayoutVars>
          <dgm:bulletEnabled val="1"/>
        </dgm:presLayoutVars>
      </dgm:prSet>
      <dgm:spPr/>
    </dgm:pt>
    <dgm:pt modelId="{ABB44087-9508-48F9-99F8-7E900BAC4DB5}" type="pres">
      <dgm:prSet presAssocID="{2E7962BC-5850-4965-8510-AF713932CCCF}" presName="sibTrans" presStyleCnt="0"/>
      <dgm:spPr/>
    </dgm:pt>
    <dgm:pt modelId="{CEC2F1E7-6F69-4C0F-8DE9-2A7E7E2D92B9}" type="pres">
      <dgm:prSet presAssocID="{5BD4D927-1FF9-4BEA-892B-C9EF9B978D5B}" presName="node" presStyleLbl="node1" presStyleIdx="1" presStyleCnt="7">
        <dgm:presLayoutVars>
          <dgm:bulletEnabled val="1"/>
        </dgm:presLayoutVars>
      </dgm:prSet>
      <dgm:spPr/>
    </dgm:pt>
    <dgm:pt modelId="{6837C60E-9915-4F2A-A27E-055B13843323}" type="pres">
      <dgm:prSet presAssocID="{02D2746A-C555-47AF-9BE9-BFE0625C8A00}" presName="sibTrans" presStyleCnt="0"/>
      <dgm:spPr/>
    </dgm:pt>
    <dgm:pt modelId="{EA21041B-D540-4948-8430-44F6F88F2433}" type="pres">
      <dgm:prSet presAssocID="{F07A8E6D-DAEF-4845-8470-A571FC185CF3}" presName="node" presStyleLbl="node1" presStyleIdx="2" presStyleCnt="7">
        <dgm:presLayoutVars>
          <dgm:bulletEnabled val="1"/>
        </dgm:presLayoutVars>
      </dgm:prSet>
      <dgm:spPr/>
    </dgm:pt>
    <dgm:pt modelId="{190497CE-5E31-424D-925D-155EBC3D5133}" type="pres">
      <dgm:prSet presAssocID="{9A409A4E-E903-4060-BB3E-1216AB8366D9}" presName="sibTrans" presStyleCnt="0"/>
      <dgm:spPr/>
    </dgm:pt>
    <dgm:pt modelId="{A37BDF8A-247C-407F-A24D-4C93199BD540}" type="pres">
      <dgm:prSet presAssocID="{6E2A30EC-FE66-4A2F-B8F0-E229D795F771}" presName="node" presStyleLbl="node1" presStyleIdx="3" presStyleCnt="7">
        <dgm:presLayoutVars>
          <dgm:bulletEnabled val="1"/>
        </dgm:presLayoutVars>
      </dgm:prSet>
      <dgm:spPr/>
    </dgm:pt>
    <dgm:pt modelId="{9916ECFC-316D-4CFE-B3D1-05BA440EBE3D}" type="pres">
      <dgm:prSet presAssocID="{720F7CDF-6D09-449D-9C96-5F8D6845D81F}" presName="sibTrans" presStyleCnt="0"/>
      <dgm:spPr/>
    </dgm:pt>
    <dgm:pt modelId="{BB939E34-80F4-4F3A-B892-738A49ED5C38}" type="pres">
      <dgm:prSet presAssocID="{AC0F1EAB-E5B8-4EC4-B2D8-CD0EEBF58182}" presName="node" presStyleLbl="node1" presStyleIdx="4" presStyleCnt="7">
        <dgm:presLayoutVars>
          <dgm:bulletEnabled val="1"/>
        </dgm:presLayoutVars>
      </dgm:prSet>
      <dgm:spPr/>
    </dgm:pt>
    <dgm:pt modelId="{FF3072E7-3D9F-4532-A554-6C8D6248EFFE}" type="pres">
      <dgm:prSet presAssocID="{B1665C06-BDAE-4CC0-8C35-1DF4A684277C}" presName="sibTrans" presStyleCnt="0"/>
      <dgm:spPr/>
    </dgm:pt>
    <dgm:pt modelId="{66873FDE-0461-4057-946F-2AA8D2C9067A}" type="pres">
      <dgm:prSet presAssocID="{55F6F78B-DD74-4D6E-A9E9-D33A1CBD5736}" presName="node" presStyleLbl="node1" presStyleIdx="5" presStyleCnt="7">
        <dgm:presLayoutVars>
          <dgm:bulletEnabled val="1"/>
        </dgm:presLayoutVars>
      </dgm:prSet>
      <dgm:spPr/>
    </dgm:pt>
    <dgm:pt modelId="{9417A4DE-9372-4167-B86D-85E978B9D1F2}" type="pres">
      <dgm:prSet presAssocID="{060519E7-7F92-417D-83F0-6AF925173E6B}" presName="sibTrans" presStyleCnt="0"/>
      <dgm:spPr/>
    </dgm:pt>
    <dgm:pt modelId="{8C7F20F7-D269-4B7F-9B17-DC185C1CBE36}" type="pres">
      <dgm:prSet presAssocID="{DF704FE7-D770-4EE6-8607-CF74A14B1AB9}" presName="node" presStyleLbl="node1" presStyleIdx="6" presStyleCnt="7">
        <dgm:presLayoutVars>
          <dgm:bulletEnabled val="1"/>
        </dgm:presLayoutVars>
      </dgm:prSet>
      <dgm:spPr/>
    </dgm:pt>
  </dgm:ptLst>
  <dgm:cxnLst>
    <dgm:cxn modelId="{1E24D805-C59D-4C1E-B4CA-2845E9021ACC}" type="presOf" srcId="{6E2A30EC-FE66-4A2F-B8F0-E229D795F771}" destId="{A37BDF8A-247C-407F-A24D-4C93199BD540}" srcOrd="0" destOrd="0" presId="urn:microsoft.com/office/officeart/2005/8/layout/default"/>
    <dgm:cxn modelId="{A7C4DA0F-DE25-4273-98E1-4A2EC72F9D13}" type="presOf" srcId="{DF704FE7-D770-4EE6-8607-CF74A14B1AB9}" destId="{8C7F20F7-D269-4B7F-9B17-DC185C1CBE36}" srcOrd="0" destOrd="0" presId="urn:microsoft.com/office/officeart/2005/8/layout/default"/>
    <dgm:cxn modelId="{17BE2722-BCB2-4B21-B8A6-23B30223310A}" type="presOf" srcId="{B613B07F-C8B1-4D11-838A-DDA4AA4DA468}" destId="{46219F42-8FE4-4710-9924-D72A2E3EF0D2}" srcOrd="0" destOrd="0" presId="urn:microsoft.com/office/officeart/2005/8/layout/default"/>
    <dgm:cxn modelId="{DEE3832F-3531-4159-8858-3EE2E1961E5B}" type="presOf" srcId="{55F6F78B-DD74-4D6E-A9E9-D33A1CBD5736}" destId="{66873FDE-0461-4057-946F-2AA8D2C9067A}" srcOrd="0" destOrd="0" presId="urn:microsoft.com/office/officeart/2005/8/layout/default"/>
    <dgm:cxn modelId="{CA073373-21D0-4130-B4FB-B6734D5EC1C0}" type="presOf" srcId="{F50D2562-0431-4442-98B7-C5637B26C0CB}" destId="{83C17E5A-2686-4207-9B28-A3E06FF8CAD1}" srcOrd="0" destOrd="0" presId="urn:microsoft.com/office/officeart/2005/8/layout/default"/>
    <dgm:cxn modelId="{81AF6B78-0C48-4533-A219-2642CD0AF868}" srcId="{B613B07F-C8B1-4D11-838A-DDA4AA4DA468}" destId="{F07A8E6D-DAEF-4845-8470-A571FC185CF3}" srcOrd="2" destOrd="0" parTransId="{670C1E08-3AA0-4730-B61A-3EEBFEAA407D}" sibTransId="{9A409A4E-E903-4060-BB3E-1216AB8366D9}"/>
    <dgm:cxn modelId="{5BD16A7E-22EF-4F0A-BD95-AB9A4666B1A0}" srcId="{B613B07F-C8B1-4D11-838A-DDA4AA4DA468}" destId="{5BD4D927-1FF9-4BEA-892B-C9EF9B978D5B}" srcOrd="1" destOrd="0" parTransId="{2AC9FBF2-B671-4906-827A-80B6A1B6912D}" sibTransId="{02D2746A-C555-47AF-9BE9-BFE0625C8A00}"/>
    <dgm:cxn modelId="{0942B17F-35BA-4B0C-B52E-112DA48F4FDD}" srcId="{B613B07F-C8B1-4D11-838A-DDA4AA4DA468}" destId="{6E2A30EC-FE66-4A2F-B8F0-E229D795F771}" srcOrd="3" destOrd="0" parTransId="{2293A961-BE99-443E-B977-7308C78CD1DD}" sibTransId="{720F7CDF-6D09-449D-9C96-5F8D6845D81F}"/>
    <dgm:cxn modelId="{F2D490A1-2686-44A3-8504-17CC8045CE4A}" srcId="{B613B07F-C8B1-4D11-838A-DDA4AA4DA468}" destId="{AC0F1EAB-E5B8-4EC4-B2D8-CD0EEBF58182}" srcOrd="4" destOrd="0" parTransId="{B0EEC74D-5059-47EC-BC11-5E903F773908}" sibTransId="{B1665C06-BDAE-4CC0-8C35-1DF4A684277C}"/>
    <dgm:cxn modelId="{9DEC30A5-C3FF-4732-8D5C-DD56C51913FB}" srcId="{B613B07F-C8B1-4D11-838A-DDA4AA4DA468}" destId="{55F6F78B-DD74-4D6E-A9E9-D33A1CBD5736}" srcOrd="5" destOrd="0" parTransId="{59E64E23-42D2-45F4-A340-BA30E9C67730}" sibTransId="{060519E7-7F92-417D-83F0-6AF925173E6B}"/>
    <dgm:cxn modelId="{B6F2A0C9-F4C3-453A-82B0-9A37ADDF51C9}" type="presOf" srcId="{5BD4D927-1FF9-4BEA-892B-C9EF9B978D5B}" destId="{CEC2F1E7-6F69-4C0F-8DE9-2A7E7E2D92B9}" srcOrd="0" destOrd="0" presId="urn:microsoft.com/office/officeart/2005/8/layout/default"/>
    <dgm:cxn modelId="{9E1807CD-E4A0-45A5-9CC7-526501165CAA}" srcId="{B613B07F-C8B1-4D11-838A-DDA4AA4DA468}" destId="{DF704FE7-D770-4EE6-8607-CF74A14B1AB9}" srcOrd="6" destOrd="0" parTransId="{FD8E4FA5-267C-4EB0-B58F-01C3C12CE0FE}" sibTransId="{AA861404-6F58-4351-AB28-479A6E6C5B34}"/>
    <dgm:cxn modelId="{67999CDD-8827-4653-B497-62D6D9C0FBBD}" type="presOf" srcId="{AC0F1EAB-E5B8-4EC4-B2D8-CD0EEBF58182}" destId="{BB939E34-80F4-4F3A-B892-738A49ED5C38}" srcOrd="0" destOrd="0" presId="urn:microsoft.com/office/officeart/2005/8/layout/default"/>
    <dgm:cxn modelId="{C58FBEF5-EFCA-46D2-A2F3-65716F40541C}" srcId="{B613B07F-C8B1-4D11-838A-DDA4AA4DA468}" destId="{F50D2562-0431-4442-98B7-C5637B26C0CB}" srcOrd="0" destOrd="0" parTransId="{1E6AA91C-0F98-44ED-8F7E-C1CA5A965DCC}" sibTransId="{2E7962BC-5850-4965-8510-AF713932CCCF}"/>
    <dgm:cxn modelId="{E83CCEF5-8E23-44B2-BB3C-3B186BE72EA5}" type="presOf" srcId="{F07A8E6D-DAEF-4845-8470-A571FC185CF3}" destId="{EA21041B-D540-4948-8430-44F6F88F2433}" srcOrd="0" destOrd="0" presId="urn:microsoft.com/office/officeart/2005/8/layout/default"/>
    <dgm:cxn modelId="{F4A85ABE-9F44-4DE1-9413-2BA3BE74F3FE}" type="presParOf" srcId="{46219F42-8FE4-4710-9924-D72A2E3EF0D2}" destId="{83C17E5A-2686-4207-9B28-A3E06FF8CAD1}" srcOrd="0" destOrd="0" presId="urn:microsoft.com/office/officeart/2005/8/layout/default"/>
    <dgm:cxn modelId="{F4B493B9-2990-40D3-885C-94C6056D2FDF}" type="presParOf" srcId="{46219F42-8FE4-4710-9924-D72A2E3EF0D2}" destId="{ABB44087-9508-48F9-99F8-7E900BAC4DB5}" srcOrd="1" destOrd="0" presId="urn:microsoft.com/office/officeart/2005/8/layout/default"/>
    <dgm:cxn modelId="{662BDB5A-FDD2-4556-BE6A-ADDFC1A5C5A7}" type="presParOf" srcId="{46219F42-8FE4-4710-9924-D72A2E3EF0D2}" destId="{CEC2F1E7-6F69-4C0F-8DE9-2A7E7E2D92B9}" srcOrd="2" destOrd="0" presId="urn:microsoft.com/office/officeart/2005/8/layout/default"/>
    <dgm:cxn modelId="{C9AA540E-855B-4B3F-B1CE-DC8E1301D32D}" type="presParOf" srcId="{46219F42-8FE4-4710-9924-D72A2E3EF0D2}" destId="{6837C60E-9915-4F2A-A27E-055B13843323}" srcOrd="3" destOrd="0" presId="urn:microsoft.com/office/officeart/2005/8/layout/default"/>
    <dgm:cxn modelId="{045C1876-73EF-4C51-8BD4-1F99C637A334}" type="presParOf" srcId="{46219F42-8FE4-4710-9924-D72A2E3EF0D2}" destId="{EA21041B-D540-4948-8430-44F6F88F2433}" srcOrd="4" destOrd="0" presId="urn:microsoft.com/office/officeart/2005/8/layout/default"/>
    <dgm:cxn modelId="{F338233F-CDC9-4799-87E4-F4DEA31E1F90}" type="presParOf" srcId="{46219F42-8FE4-4710-9924-D72A2E3EF0D2}" destId="{190497CE-5E31-424D-925D-155EBC3D5133}" srcOrd="5" destOrd="0" presId="urn:microsoft.com/office/officeart/2005/8/layout/default"/>
    <dgm:cxn modelId="{CFC3D98A-DC6F-4BEC-8E49-4CF4DA769743}" type="presParOf" srcId="{46219F42-8FE4-4710-9924-D72A2E3EF0D2}" destId="{A37BDF8A-247C-407F-A24D-4C93199BD540}" srcOrd="6" destOrd="0" presId="urn:microsoft.com/office/officeart/2005/8/layout/default"/>
    <dgm:cxn modelId="{91CF278C-8668-4B4B-89D1-6076D360FABD}" type="presParOf" srcId="{46219F42-8FE4-4710-9924-D72A2E3EF0D2}" destId="{9916ECFC-316D-4CFE-B3D1-05BA440EBE3D}" srcOrd="7" destOrd="0" presId="urn:microsoft.com/office/officeart/2005/8/layout/default"/>
    <dgm:cxn modelId="{9D87C0C2-6F0D-4258-87BB-D1AC38A3F917}" type="presParOf" srcId="{46219F42-8FE4-4710-9924-D72A2E3EF0D2}" destId="{BB939E34-80F4-4F3A-B892-738A49ED5C38}" srcOrd="8" destOrd="0" presId="urn:microsoft.com/office/officeart/2005/8/layout/default"/>
    <dgm:cxn modelId="{C49E6A94-4C0A-44C5-B90C-9EBFAB517753}" type="presParOf" srcId="{46219F42-8FE4-4710-9924-D72A2E3EF0D2}" destId="{FF3072E7-3D9F-4532-A554-6C8D6248EFFE}" srcOrd="9" destOrd="0" presId="urn:microsoft.com/office/officeart/2005/8/layout/default"/>
    <dgm:cxn modelId="{F09BD3FA-2108-4052-A1D3-18E22AAB5D73}" type="presParOf" srcId="{46219F42-8FE4-4710-9924-D72A2E3EF0D2}" destId="{66873FDE-0461-4057-946F-2AA8D2C9067A}" srcOrd="10" destOrd="0" presId="urn:microsoft.com/office/officeart/2005/8/layout/default"/>
    <dgm:cxn modelId="{0D4745AB-28DC-44A5-A3D9-34E4F610F5EA}" type="presParOf" srcId="{46219F42-8FE4-4710-9924-D72A2E3EF0D2}" destId="{9417A4DE-9372-4167-B86D-85E978B9D1F2}" srcOrd="11" destOrd="0" presId="urn:microsoft.com/office/officeart/2005/8/layout/default"/>
    <dgm:cxn modelId="{949DA2BB-6224-425D-976C-B6FC8ECD2002}" type="presParOf" srcId="{46219F42-8FE4-4710-9924-D72A2E3EF0D2}" destId="{8C7F20F7-D269-4B7F-9B17-DC185C1CBE36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589AAE-8719-4308-9BDD-400FFB7004E5}" type="doc">
      <dgm:prSet loTypeId="urn:microsoft.com/office/officeart/2005/8/layout/vList2" loCatId="list" qsTypeId="urn:microsoft.com/office/officeart/2005/8/quickstyle/simple1#30" qsCatId="simple" csTypeId="urn:microsoft.com/office/officeart/2005/8/colors/accent1_2#27" csCatId="accent1" phldr="1"/>
      <dgm:spPr/>
      <dgm:t>
        <a:bodyPr/>
        <a:lstStyle/>
        <a:p>
          <a:endParaRPr lang="en-US"/>
        </a:p>
      </dgm:t>
    </dgm:pt>
    <dgm:pt modelId="{3AB75E23-0A31-424A-865D-0F1409EB7524}">
      <dgm:prSet/>
      <dgm:spPr/>
      <dgm:t>
        <a:bodyPr/>
        <a:lstStyle/>
        <a:p>
          <a:r>
            <a:rPr lang="en-US" dirty="0"/>
            <a:t>0.4% of public roads</a:t>
          </a:r>
        </a:p>
      </dgm:t>
    </dgm:pt>
    <dgm:pt modelId="{FA0CA246-3BDC-43CA-871C-653DC876443E}" type="parTrans" cxnId="{5811B210-318B-4B73-8E6D-8D2FDA70E878}">
      <dgm:prSet/>
      <dgm:spPr/>
      <dgm:t>
        <a:bodyPr/>
        <a:lstStyle/>
        <a:p>
          <a:endParaRPr lang="en-US"/>
        </a:p>
      </dgm:t>
    </dgm:pt>
    <dgm:pt modelId="{201104DA-C2D4-4AF8-AB16-BC36D253ABE2}" type="sibTrans" cxnId="{5811B210-318B-4B73-8E6D-8D2FDA70E878}">
      <dgm:prSet/>
      <dgm:spPr/>
      <dgm:t>
        <a:bodyPr/>
        <a:lstStyle/>
        <a:p>
          <a:endParaRPr lang="en-US"/>
        </a:p>
      </dgm:t>
    </dgm:pt>
    <dgm:pt modelId="{C946F0FC-D345-4D81-B2A4-95325E69EABE}">
      <dgm:prSet/>
      <dgm:spPr/>
      <dgm:t>
        <a:bodyPr/>
        <a:lstStyle/>
        <a:p>
          <a:r>
            <a:rPr lang="en-US"/>
            <a:t>11% of fatal crashes</a:t>
          </a:r>
        </a:p>
      </dgm:t>
    </dgm:pt>
    <dgm:pt modelId="{A6ECF187-5592-4DAD-B591-788F71730A2C}" type="parTrans" cxnId="{7DC59A1D-24E6-4D7B-A99F-0373B5F51DED}">
      <dgm:prSet/>
      <dgm:spPr/>
      <dgm:t>
        <a:bodyPr/>
        <a:lstStyle/>
        <a:p>
          <a:endParaRPr lang="en-US"/>
        </a:p>
      </dgm:t>
    </dgm:pt>
    <dgm:pt modelId="{5DD68E5D-C31C-4EEE-8D32-1329FBB81C8F}" type="sibTrans" cxnId="{7DC59A1D-24E6-4D7B-A99F-0373B5F51DED}">
      <dgm:prSet/>
      <dgm:spPr/>
      <dgm:t>
        <a:bodyPr/>
        <a:lstStyle/>
        <a:p>
          <a:endParaRPr lang="en-US"/>
        </a:p>
      </dgm:t>
    </dgm:pt>
    <dgm:pt modelId="{268AC508-3F1C-416E-8672-A1A6EF3699E1}">
      <dgm:prSet/>
      <dgm:spPr/>
      <dgm:t>
        <a:bodyPr/>
        <a:lstStyle/>
        <a:p>
          <a:r>
            <a:rPr lang="en-US"/>
            <a:t>15% of serious injury crashes</a:t>
          </a:r>
        </a:p>
      </dgm:t>
    </dgm:pt>
    <dgm:pt modelId="{91F05798-AC35-4FEB-83AC-085A4D08628B}" type="parTrans" cxnId="{DAAFD8C7-6C75-4AD3-951D-747E12029C56}">
      <dgm:prSet/>
      <dgm:spPr/>
      <dgm:t>
        <a:bodyPr/>
        <a:lstStyle/>
        <a:p>
          <a:endParaRPr lang="en-US"/>
        </a:p>
      </dgm:t>
    </dgm:pt>
    <dgm:pt modelId="{660D85AC-24FC-4F44-836D-1B1FB874F95A}" type="sibTrans" cxnId="{DAAFD8C7-6C75-4AD3-951D-747E12029C56}">
      <dgm:prSet/>
      <dgm:spPr/>
      <dgm:t>
        <a:bodyPr/>
        <a:lstStyle/>
        <a:p>
          <a:endParaRPr lang="en-US"/>
        </a:p>
      </dgm:t>
    </dgm:pt>
    <dgm:pt modelId="{8EE2BBC7-E8D7-4632-AC1F-3F5876C66CC0}" type="pres">
      <dgm:prSet presAssocID="{46589AAE-8719-4308-9BDD-400FFB7004E5}" presName="linear" presStyleCnt="0">
        <dgm:presLayoutVars>
          <dgm:animLvl val="lvl"/>
          <dgm:resizeHandles val="exact"/>
        </dgm:presLayoutVars>
      </dgm:prSet>
      <dgm:spPr/>
    </dgm:pt>
    <dgm:pt modelId="{6B00D40C-AFCB-4089-A63A-A20D10FCA18E}" type="pres">
      <dgm:prSet presAssocID="{3AB75E23-0A31-424A-865D-0F1409EB752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8ADDA03-A2F6-4DBA-A865-9FEBEE759276}" type="pres">
      <dgm:prSet presAssocID="{201104DA-C2D4-4AF8-AB16-BC36D253ABE2}" presName="spacer" presStyleCnt="0"/>
      <dgm:spPr/>
    </dgm:pt>
    <dgm:pt modelId="{7B94D679-28AD-4E2B-8F13-7056B4DAE89C}" type="pres">
      <dgm:prSet presAssocID="{C946F0FC-D345-4D81-B2A4-95325E69EAB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2BB39AD-1CE2-46D8-82BE-08B84654C41D}" type="pres">
      <dgm:prSet presAssocID="{5DD68E5D-C31C-4EEE-8D32-1329FBB81C8F}" presName="spacer" presStyleCnt="0"/>
      <dgm:spPr/>
    </dgm:pt>
    <dgm:pt modelId="{F3309020-5B64-4465-B8FF-57F67C81CAC5}" type="pres">
      <dgm:prSet presAssocID="{268AC508-3F1C-416E-8672-A1A6EF3699E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811B210-318B-4B73-8E6D-8D2FDA70E878}" srcId="{46589AAE-8719-4308-9BDD-400FFB7004E5}" destId="{3AB75E23-0A31-424A-865D-0F1409EB7524}" srcOrd="0" destOrd="0" parTransId="{FA0CA246-3BDC-43CA-871C-653DC876443E}" sibTransId="{201104DA-C2D4-4AF8-AB16-BC36D253ABE2}"/>
    <dgm:cxn modelId="{7DC59A1D-24E6-4D7B-A99F-0373B5F51DED}" srcId="{46589AAE-8719-4308-9BDD-400FFB7004E5}" destId="{C946F0FC-D345-4D81-B2A4-95325E69EABE}" srcOrd="1" destOrd="0" parTransId="{A6ECF187-5592-4DAD-B591-788F71730A2C}" sibTransId="{5DD68E5D-C31C-4EEE-8D32-1329FBB81C8F}"/>
    <dgm:cxn modelId="{50D18368-B4C1-4515-8F87-E7D47DC7ABEA}" type="presOf" srcId="{268AC508-3F1C-416E-8672-A1A6EF3699E1}" destId="{F3309020-5B64-4465-B8FF-57F67C81CAC5}" srcOrd="0" destOrd="0" presId="urn:microsoft.com/office/officeart/2005/8/layout/vList2"/>
    <dgm:cxn modelId="{84EA299A-7D3A-4AF2-B40A-314CAF820616}" type="presOf" srcId="{3AB75E23-0A31-424A-865D-0F1409EB7524}" destId="{6B00D40C-AFCB-4089-A63A-A20D10FCA18E}" srcOrd="0" destOrd="0" presId="urn:microsoft.com/office/officeart/2005/8/layout/vList2"/>
    <dgm:cxn modelId="{DAAFD8C7-6C75-4AD3-951D-747E12029C56}" srcId="{46589AAE-8719-4308-9BDD-400FFB7004E5}" destId="{268AC508-3F1C-416E-8672-A1A6EF3699E1}" srcOrd="2" destOrd="0" parTransId="{91F05798-AC35-4FEB-83AC-085A4D08628B}" sibTransId="{660D85AC-24FC-4F44-836D-1B1FB874F95A}"/>
    <dgm:cxn modelId="{1C960ADC-9A2C-4ECD-B573-AEDC5CCACE5B}" type="presOf" srcId="{46589AAE-8719-4308-9BDD-400FFB7004E5}" destId="{8EE2BBC7-E8D7-4632-AC1F-3F5876C66CC0}" srcOrd="0" destOrd="0" presId="urn:microsoft.com/office/officeart/2005/8/layout/vList2"/>
    <dgm:cxn modelId="{D6F1E1ED-2EA4-4DDD-B9E4-D3BF211CF5B4}" type="presOf" srcId="{C946F0FC-D345-4D81-B2A4-95325E69EABE}" destId="{7B94D679-28AD-4E2B-8F13-7056B4DAE89C}" srcOrd="0" destOrd="0" presId="urn:microsoft.com/office/officeart/2005/8/layout/vList2"/>
    <dgm:cxn modelId="{AD99F68E-656F-49E2-B8DA-18B79ADB6A60}" type="presParOf" srcId="{8EE2BBC7-E8D7-4632-AC1F-3F5876C66CC0}" destId="{6B00D40C-AFCB-4089-A63A-A20D10FCA18E}" srcOrd="0" destOrd="0" presId="urn:microsoft.com/office/officeart/2005/8/layout/vList2"/>
    <dgm:cxn modelId="{266928C6-8738-41E6-914B-A5FC02F0A51A}" type="presParOf" srcId="{8EE2BBC7-E8D7-4632-AC1F-3F5876C66CC0}" destId="{28ADDA03-A2F6-4DBA-A865-9FEBEE759276}" srcOrd="1" destOrd="0" presId="urn:microsoft.com/office/officeart/2005/8/layout/vList2"/>
    <dgm:cxn modelId="{C9F0084A-E7E3-4A27-952C-DA3580B2DD9E}" type="presParOf" srcId="{8EE2BBC7-E8D7-4632-AC1F-3F5876C66CC0}" destId="{7B94D679-28AD-4E2B-8F13-7056B4DAE89C}" srcOrd="2" destOrd="0" presId="urn:microsoft.com/office/officeart/2005/8/layout/vList2"/>
    <dgm:cxn modelId="{DFF1DCBA-89A1-4D47-AE5A-B2FE83579C5D}" type="presParOf" srcId="{8EE2BBC7-E8D7-4632-AC1F-3F5876C66CC0}" destId="{C2BB39AD-1CE2-46D8-82BE-08B84654C41D}" srcOrd="3" destOrd="0" presId="urn:microsoft.com/office/officeart/2005/8/layout/vList2"/>
    <dgm:cxn modelId="{2A27AC2D-4580-4A3F-97CC-862EAA9C3CE1}" type="presParOf" srcId="{8EE2BBC7-E8D7-4632-AC1F-3F5876C66CC0}" destId="{F3309020-5B64-4465-B8FF-57F67C81CAC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CB33DE-31A2-482D-8855-455AEDF0E806}" type="doc">
      <dgm:prSet loTypeId="urn:microsoft.com/office/officeart/2018/2/layout/IconCircleList" loCatId="icon" qsTypeId="urn:microsoft.com/office/officeart/2005/8/quickstyle/simple1#31" qsCatId="simple" csTypeId="urn:microsoft.com/office/officeart/2005/8/colors/accent1_2#28" csCatId="accent1" phldr="1"/>
      <dgm:spPr/>
      <dgm:t>
        <a:bodyPr/>
        <a:lstStyle/>
        <a:p>
          <a:endParaRPr lang="en-US"/>
        </a:p>
      </dgm:t>
    </dgm:pt>
    <dgm:pt modelId="{30CCDB8C-7B66-4950-A619-A91BE219703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High-Level Support</a:t>
          </a:r>
        </a:p>
      </dgm:t>
    </dgm:pt>
    <dgm:pt modelId="{808C987F-683C-4981-8338-B3120B60A9E8}" type="parTrans" cxnId="{924C5DE1-B515-4997-A6B9-1A2050BC4B59}">
      <dgm:prSet/>
      <dgm:spPr/>
      <dgm:t>
        <a:bodyPr/>
        <a:lstStyle/>
        <a:p>
          <a:endParaRPr lang="en-US"/>
        </a:p>
      </dgm:t>
    </dgm:pt>
    <dgm:pt modelId="{789E31DA-A32C-4F91-800C-683AEE8E2626}" type="sibTrans" cxnId="{924C5DE1-B515-4997-A6B9-1A2050BC4B5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6F2AEDE-3B26-42E2-AB27-5581A2E15A8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Advocacy-Driven</a:t>
          </a:r>
        </a:p>
      </dgm:t>
    </dgm:pt>
    <dgm:pt modelId="{904C3392-B094-471D-A387-2A8B59D52184}" type="parTrans" cxnId="{32A96F76-2CA5-49D5-A85D-FE1A71D4B19A}">
      <dgm:prSet/>
      <dgm:spPr/>
      <dgm:t>
        <a:bodyPr/>
        <a:lstStyle/>
        <a:p>
          <a:endParaRPr lang="en-US"/>
        </a:p>
      </dgm:t>
    </dgm:pt>
    <dgm:pt modelId="{FF3ECC68-CB7D-44A1-B701-F25CC09B3F8C}" type="sibTrans" cxnId="{32A96F76-2CA5-49D5-A85D-FE1A71D4B19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D49C387-C989-4FCF-BB82-3972EA122D2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Safe System Approach</a:t>
          </a:r>
        </a:p>
      </dgm:t>
    </dgm:pt>
    <dgm:pt modelId="{348867FD-8762-454F-9E88-45F07C063F4E}" type="parTrans" cxnId="{3CC14653-7F22-4496-8240-F76BF8A6D5C2}">
      <dgm:prSet/>
      <dgm:spPr/>
      <dgm:t>
        <a:bodyPr/>
        <a:lstStyle/>
        <a:p>
          <a:endParaRPr lang="en-US"/>
        </a:p>
      </dgm:t>
    </dgm:pt>
    <dgm:pt modelId="{14A5CACA-B6C1-47D7-ADA1-F4B0FE2CAA38}" type="sibTrans" cxnId="{3CC14653-7F22-4496-8240-F76BF8A6D5C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35D8BE5-80B5-4571-9A63-5FBB6011A9F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Hyper-Focused</a:t>
          </a:r>
        </a:p>
      </dgm:t>
    </dgm:pt>
    <dgm:pt modelId="{E3E913AF-ED5E-4B10-8AFE-61443E53CE56}" type="parTrans" cxnId="{4AE2F02E-C6BA-4294-9701-94DB28639120}">
      <dgm:prSet/>
      <dgm:spPr/>
      <dgm:t>
        <a:bodyPr/>
        <a:lstStyle/>
        <a:p>
          <a:endParaRPr lang="en-US"/>
        </a:p>
      </dgm:t>
    </dgm:pt>
    <dgm:pt modelId="{61517052-84B3-4C1B-8F14-FCFB6D144DAD}" type="sibTrans" cxnId="{4AE2F02E-C6BA-4294-9701-94DB2863912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8CABFF7-2CAE-48DA-9423-4F7BB973F2C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Actionable</a:t>
          </a:r>
        </a:p>
      </dgm:t>
    </dgm:pt>
    <dgm:pt modelId="{43545DD3-B86D-47AB-9A81-28A8342B8358}" type="parTrans" cxnId="{90353022-41C9-4825-8B97-8D9CBDC227A7}">
      <dgm:prSet/>
      <dgm:spPr/>
      <dgm:t>
        <a:bodyPr/>
        <a:lstStyle/>
        <a:p>
          <a:endParaRPr lang="en-US"/>
        </a:p>
      </dgm:t>
    </dgm:pt>
    <dgm:pt modelId="{7DA36746-5B1F-4C5D-94DB-6AF5E04ADBDC}" type="sibTrans" cxnId="{90353022-41C9-4825-8B97-8D9CBDC227A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75571C3-B33D-4841-88B0-DBE5DA1B7F7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Transparent</a:t>
          </a:r>
        </a:p>
      </dgm:t>
    </dgm:pt>
    <dgm:pt modelId="{608A87B4-948F-4735-B238-4D3A134C9557}" type="parTrans" cxnId="{3CF7E000-EC39-4AD5-A80A-FDD7B6EAFA3F}">
      <dgm:prSet/>
      <dgm:spPr/>
      <dgm:t>
        <a:bodyPr/>
        <a:lstStyle/>
        <a:p>
          <a:endParaRPr lang="en-US"/>
        </a:p>
      </dgm:t>
    </dgm:pt>
    <dgm:pt modelId="{9D353046-C04B-45D4-9B24-6E3DB9FFC24C}" type="sibTrans" cxnId="{3CF7E000-EC39-4AD5-A80A-FDD7B6EAFA3F}">
      <dgm:prSet/>
      <dgm:spPr/>
      <dgm:t>
        <a:bodyPr/>
        <a:lstStyle/>
        <a:p>
          <a:endParaRPr lang="en-US"/>
        </a:p>
      </dgm:t>
    </dgm:pt>
    <dgm:pt modelId="{2BA77DD9-FAAF-464B-B54E-B574F4B652A5}" type="pres">
      <dgm:prSet presAssocID="{1DCB33DE-31A2-482D-8855-455AEDF0E806}" presName="root" presStyleCnt="0">
        <dgm:presLayoutVars>
          <dgm:dir/>
          <dgm:resizeHandles val="exact"/>
        </dgm:presLayoutVars>
      </dgm:prSet>
      <dgm:spPr/>
    </dgm:pt>
    <dgm:pt modelId="{9585B984-723A-4F27-BD84-ABF8AC86DF96}" type="pres">
      <dgm:prSet presAssocID="{1DCB33DE-31A2-482D-8855-455AEDF0E806}" presName="container" presStyleCnt="0">
        <dgm:presLayoutVars>
          <dgm:dir/>
          <dgm:resizeHandles val="exact"/>
        </dgm:presLayoutVars>
      </dgm:prSet>
      <dgm:spPr/>
    </dgm:pt>
    <dgm:pt modelId="{F688D370-E7E4-4DC9-A62C-D4C38DA34874}" type="pres">
      <dgm:prSet presAssocID="{30CCDB8C-7B66-4950-A619-A91BE219703B}" presName="compNode" presStyleCnt="0"/>
      <dgm:spPr/>
    </dgm:pt>
    <dgm:pt modelId="{7E9F3E63-4671-4379-8FE4-F750F1BBE1A0}" type="pres">
      <dgm:prSet presAssocID="{30CCDB8C-7B66-4950-A619-A91BE219703B}" presName="iconBgRect" presStyleLbl="bgShp" presStyleIdx="0" presStyleCnt="6"/>
      <dgm:spPr/>
    </dgm:pt>
    <dgm:pt modelId="{D48686B9-C998-4B98-BAAA-8A1FC4FD875C}" type="pres">
      <dgm:prSet presAssocID="{30CCDB8C-7B66-4950-A619-A91BE219703B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ycle with People"/>
        </a:ext>
      </dgm:extLst>
    </dgm:pt>
    <dgm:pt modelId="{EFB7F054-17E6-4A1F-B213-3A29E2B2B0C7}" type="pres">
      <dgm:prSet presAssocID="{30CCDB8C-7B66-4950-A619-A91BE219703B}" presName="spaceRect" presStyleCnt="0"/>
      <dgm:spPr/>
    </dgm:pt>
    <dgm:pt modelId="{A81EF195-7F27-4E8A-ACB7-17809A99AF98}" type="pres">
      <dgm:prSet presAssocID="{30CCDB8C-7B66-4950-A619-A91BE219703B}" presName="textRect" presStyleLbl="revTx" presStyleIdx="0" presStyleCnt="6">
        <dgm:presLayoutVars>
          <dgm:chMax val="1"/>
          <dgm:chPref val="1"/>
        </dgm:presLayoutVars>
      </dgm:prSet>
      <dgm:spPr/>
    </dgm:pt>
    <dgm:pt modelId="{626C4822-2052-46C5-A3C0-E38061357CF3}" type="pres">
      <dgm:prSet presAssocID="{789E31DA-A32C-4F91-800C-683AEE8E2626}" presName="sibTrans" presStyleLbl="sibTrans2D1" presStyleIdx="0" presStyleCnt="0"/>
      <dgm:spPr/>
    </dgm:pt>
    <dgm:pt modelId="{5D779496-ABCC-41F6-8D45-9D24D158F5A7}" type="pres">
      <dgm:prSet presAssocID="{E6F2AEDE-3B26-42E2-AB27-5581A2E15A8C}" presName="compNode" presStyleCnt="0"/>
      <dgm:spPr/>
    </dgm:pt>
    <dgm:pt modelId="{92328BC1-710E-4BF1-9CF5-48551F9CF4FE}" type="pres">
      <dgm:prSet presAssocID="{E6F2AEDE-3B26-42E2-AB27-5581A2E15A8C}" presName="iconBgRect" presStyleLbl="bgShp" presStyleIdx="1" presStyleCnt="6"/>
      <dgm:spPr/>
    </dgm:pt>
    <dgm:pt modelId="{2AEC5B13-CA88-4EC1-BE69-C14599E59E0B}" type="pres">
      <dgm:prSet presAssocID="{E6F2AEDE-3B26-42E2-AB27-5581A2E15A8C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88045E53-B9F7-4A73-89EA-E02231B543FA}" type="pres">
      <dgm:prSet presAssocID="{E6F2AEDE-3B26-42E2-AB27-5581A2E15A8C}" presName="spaceRect" presStyleCnt="0"/>
      <dgm:spPr/>
    </dgm:pt>
    <dgm:pt modelId="{F7167BCE-BA3D-4378-B84F-0B5EB0563DF2}" type="pres">
      <dgm:prSet presAssocID="{E6F2AEDE-3B26-42E2-AB27-5581A2E15A8C}" presName="textRect" presStyleLbl="revTx" presStyleIdx="1" presStyleCnt="6">
        <dgm:presLayoutVars>
          <dgm:chMax val="1"/>
          <dgm:chPref val="1"/>
        </dgm:presLayoutVars>
      </dgm:prSet>
      <dgm:spPr/>
    </dgm:pt>
    <dgm:pt modelId="{9E6402AE-83C8-49AE-8E30-BD2311B0423E}" type="pres">
      <dgm:prSet presAssocID="{FF3ECC68-CB7D-44A1-B701-F25CC09B3F8C}" presName="sibTrans" presStyleLbl="sibTrans2D1" presStyleIdx="0" presStyleCnt="0"/>
      <dgm:spPr/>
    </dgm:pt>
    <dgm:pt modelId="{A5D62FF8-DAAC-4108-AFD1-107145CD7B57}" type="pres">
      <dgm:prSet presAssocID="{0D49C387-C989-4FCF-BB82-3972EA122D21}" presName="compNode" presStyleCnt="0"/>
      <dgm:spPr/>
    </dgm:pt>
    <dgm:pt modelId="{0CFB5FBE-51A6-494A-9BF9-AFE5D9B4AC1E}" type="pres">
      <dgm:prSet presAssocID="{0D49C387-C989-4FCF-BB82-3972EA122D21}" presName="iconBgRect" presStyleLbl="bgShp" presStyleIdx="2" presStyleCnt="6"/>
      <dgm:spPr/>
    </dgm:pt>
    <dgm:pt modelId="{B37453A7-8387-47CB-8E9F-256EB1CCB5AF}" type="pres">
      <dgm:prSet presAssocID="{0D49C387-C989-4FCF-BB82-3972EA122D21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list"/>
        </a:ext>
      </dgm:extLst>
    </dgm:pt>
    <dgm:pt modelId="{6B139E10-EF51-46FA-ABD3-A8416EBD770D}" type="pres">
      <dgm:prSet presAssocID="{0D49C387-C989-4FCF-BB82-3972EA122D21}" presName="spaceRect" presStyleCnt="0"/>
      <dgm:spPr/>
    </dgm:pt>
    <dgm:pt modelId="{847BA078-C08E-48B8-BE0E-FA7619A05505}" type="pres">
      <dgm:prSet presAssocID="{0D49C387-C989-4FCF-BB82-3972EA122D21}" presName="textRect" presStyleLbl="revTx" presStyleIdx="2" presStyleCnt="6">
        <dgm:presLayoutVars>
          <dgm:chMax val="1"/>
          <dgm:chPref val="1"/>
        </dgm:presLayoutVars>
      </dgm:prSet>
      <dgm:spPr/>
    </dgm:pt>
    <dgm:pt modelId="{61448BAB-DFC6-4186-B831-26BE22AA5F75}" type="pres">
      <dgm:prSet presAssocID="{14A5CACA-B6C1-47D7-ADA1-F4B0FE2CAA38}" presName="sibTrans" presStyleLbl="sibTrans2D1" presStyleIdx="0" presStyleCnt="0"/>
      <dgm:spPr/>
    </dgm:pt>
    <dgm:pt modelId="{0A4D0E83-5F23-4403-983B-E817709CECB4}" type="pres">
      <dgm:prSet presAssocID="{B35D8BE5-80B5-4571-9A63-5FBB6011A9F6}" presName="compNode" presStyleCnt="0"/>
      <dgm:spPr/>
    </dgm:pt>
    <dgm:pt modelId="{EC72490B-16C4-464F-8409-C73F650BCD18}" type="pres">
      <dgm:prSet presAssocID="{B35D8BE5-80B5-4571-9A63-5FBB6011A9F6}" presName="iconBgRect" presStyleLbl="bgShp" presStyleIdx="3" presStyleCnt="6"/>
      <dgm:spPr/>
    </dgm:pt>
    <dgm:pt modelId="{180ECB57-E9BD-4500-8F81-F02AE7D8893B}" type="pres">
      <dgm:prSet presAssocID="{B35D8BE5-80B5-4571-9A63-5FBB6011A9F6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rget"/>
        </a:ext>
      </dgm:extLst>
    </dgm:pt>
    <dgm:pt modelId="{CFDE9F9F-FD4F-4EE3-BF76-4C8CAAA945C0}" type="pres">
      <dgm:prSet presAssocID="{B35D8BE5-80B5-4571-9A63-5FBB6011A9F6}" presName="spaceRect" presStyleCnt="0"/>
      <dgm:spPr/>
    </dgm:pt>
    <dgm:pt modelId="{FC54F9ED-2B19-42C9-96B0-A016BFDC7DE6}" type="pres">
      <dgm:prSet presAssocID="{B35D8BE5-80B5-4571-9A63-5FBB6011A9F6}" presName="textRect" presStyleLbl="revTx" presStyleIdx="3" presStyleCnt="6">
        <dgm:presLayoutVars>
          <dgm:chMax val="1"/>
          <dgm:chPref val="1"/>
        </dgm:presLayoutVars>
      </dgm:prSet>
      <dgm:spPr/>
    </dgm:pt>
    <dgm:pt modelId="{D779A43F-46C9-42B4-B0BA-49965D524933}" type="pres">
      <dgm:prSet presAssocID="{61517052-84B3-4C1B-8F14-FCFB6D144DAD}" presName="sibTrans" presStyleLbl="sibTrans2D1" presStyleIdx="0" presStyleCnt="0"/>
      <dgm:spPr/>
    </dgm:pt>
    <dgm:pt modelId="{9938C4AA-3D9C-43DF-9171-62893F290270}" type="pres">
      <dgm:prSet presAssocID="{48CABFF7-2CAE-48DA-9423-4F7BB973F2C9}" presName="compNode" presStyleCnt="0"/>
      <dgm:spPr/>
    </dgm:pt>
    <dgm:pt modelId="{B022C9C2-E54A-48A2-8FA7-F1975167B7F7}" type="pres">
      <dgm:prSet presAssocID="{48CABFF7-2CAE-48DA-9423-4F7BB973F2C9}" presName="iconBgRect" presStyleLbl="bgShp" presStyleIdx="4" presStyleCnt="6"/>
      <dgm:spPr/>
    </dgm:pt>
    <dgm:pt modelId="{8613C601-2007-4616-8517-CE09DCBB64CB}" type="pres">
      <dgm:prSet presAssocID="{48CABFF7-2CAE-48DA-9423-4F7BB973F2C9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BDAE9FD4-CFEF-4FC5-BED4-B9797E279354}" type="pres">
      <dgm:prSet presAssocID="{48CABFF7-2CAE-48DA-9423-4F7BB973F2C9}" presName="spaceRect" presStyleCnt="0"/>
      <dgm:spPr/>
    </dgm:pt>
    <dgm:pt modelId="{2D430D0E-C75B-4D8D-8150-B33B2FD8EDE7}" type="pres">
      <dgm:prSet presAssocID="{48CABFF7-2CAE-48DA-9423-4F7BB973F2C9}" presName="textRect" presStyleLbl="revTx" presStyleIdx="4" presStyleCnt="6">
        <dgm:presLayoutVars>
          <dgm:chMax val="1"/>
          <dgm:chPref val="1"/>
        </dgm:presLayoutVars>
      </dgm:prSet>
      <dgm:spPr/>
    </dgm:pt>
    <dgm:pt modelId="{22E03D7F-1E0F-40BB-A781-A7B61969103B}" type="pres">
      <dgm:prSet presAssocID="{7DA36746-5B1F-4C5D-94DB-6AF5E04ADBDC}" presName="sibTrans" presStyleLbl="sibTrans2D1" presStyleIdx="0" presStyleCnt="0"/>
      <dgm:spPr/>
    </dgm:pt>
    <dgm:pt modelId="{5DA3E2CC-74BA-4A65-A877-F1E694DEE0B0}" type="pres">
      <dgm:prSet presAssocID="{C75571C3-B33D-4841-88B0-DBE5DA1B7F7B}" presName="compNode" presStyleCnt="0"/>
      <dgm:spPr/>
    </dgm:pt>
    <dgm:pt modelId="{18E666C7-78FE-4EBB-A33C-F5BDD84485F2}" type="pres">
      <dgm:prSet presAssocID="{C75571C3-B33D-4841-88B0-DBE5DA1B7F7B}" presName="iconBgRect" presStyleLbl="bgShp" presStyleIdx="5" presStyleCnt="6"/>
      <dgm:spPr/>
    </dgm:pt>
    <dgm:pt modelId="{5A2CA418-67D2-4BE9-AEEE-31D88486E0B4}" type="pres">
      <dgm:prSet presAssocID="{C75571C3-B33D-4841-88B0-DBE5DA1B7F7B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E6F456B2-CAA2-4DBD-ABA3-431E0A057808}" type="pres">
      <dgm:prSet presAssocID="{C75571C3-B33D-4841-88B0-DBE5DA1B7F7B}" presName="spaceRect" presStyleCnt="0"/>
      <dgm:spPr/>
    </dgm:pt>
    <dgm:pt modelId="{0B0EF88D-8CB8-4B02-8AC8-EB3DB783E741}" type="pres">
      <dgm:prSet presAssocID="{C75571C3-B33D-4841-88B0-DBE5DA1B7F7B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3CF7E000-EC39-4AD5-A80A-FDD7B6EAFA3F}" srcId="{1DCB33DE-31A2-482D-8855-455AEDF0E806}" destId="{C75571C3-B33D-4841-88B0-DBE5DA1B7F7B}" srcOrd="5" destOrd="0" parTransId="{608A87B4-948F-4735-B238-4D3A134C9557}" sibTransId="{9D353046-C04B-45D4-9B24-6E3DB9FFC24C}"/>
    <dgm:cxn modelId="{90353022-41C9-4825-8B97-8D9CBDC227A7}" srcId="{1DCB33DE-31A2-482D-8855-455AEDF0E806}" destId="{48CABFF7-2CAE-48DA-9423-4F7BB973F2C9}" srcOrd="4" destOrd="0" parTransId="{43545DD3-B86D-47AB-9A81-28A8342B8358}" sibTransId="{7DA36746-5B1F-4C5D-94DB-6AF5E04ADBDC}"/>
    <dgm:cxn modelId="{185C812C-CB8A-45C4-A856-1A778B49F70A}" type="presOf" srcId="{48CABFF7-2CAE-48DA-9423-4F7BB973F2C9}" destId="{2D430D0E-C75B-4D8D-8150-B33B2FD8EDE7}" srcOrd="0" destOrd="0" presId="urn:microsoft.com/office/officeart/2018/2/layout/IconCircleList"/>
    <dgm:cxn modelId="{4AE2F02E-C6BA-4294-9701-94DB28639120}" srcId="{1DCB33DE-31A2-482D-8855-455AEDF0E806}" destId="{B35D8BE5-80B5-4571-9A63-5FBB6011A9F6}" srcOrd="3" destOrd="0" parTransId="{E3E913AF-ED5E-4B10-8AFE-61443E53CE56}" sibTransId="{61517052-84B3-4C1B-8F14-FCFB6D144DAD}"/>
    <dgm:cxn modelId="{8F4AFA5C-1ACC-4BDA-86B2-8BF61DEB20FD}" type="presOf" srcId="{B35D8BE5-80B5-4571-9A63-5FBB6011A9F6}" destId="{FC54F9ED-2B19-42C9-96B0-A016BFDC7DE6}" srcOrd="0" destOrd="0" presId="urn:microsoft.com/office/officeart/2018/2/layout/IconCircleList"/>
    <dgm:cxn modelId="{EC5E4F63-A840-4D2E-8474-FC39A15F9928}" type="presOf" srcId="{7DA36746-5B1F-4C5D-94DB-6AF5E04ADBDC}" destId="{22E03D7F-1E0F-40BB-A781-A7B61969103B}" srcOrd="0" destOrd="0" presId="urn:microsoft.com/office/officeart/2018/2/layout/IconCircleList"/>
    <dgm:cxn modelId="{5B2FCE51-90E4-4FDF-8E77-C2F31D530D25}" type="presOf" srcId="{61517052-84B3-4C1B-8F14-FCFB6D144DAD}" destId="{D779A43F-46C9-42B4-B0BA-49965D524933}" srcOrd="0" destOrd="0" presId="urn:microsoft.com/office/officeart/2018/2/layout/IconCircleList"/>
    <dgm:cxn modelId="{3CC14653-7F22-4496-8240-F76BF8A6D5C2}" srcId="{1DCB33DE-31A2-482D-8855-455AEDF0E806}" destId="{0D49C387-C989-4FCF-BB82-3972EA122D21}" srcOrd="2" destOrd="0" parTransId="{348867FD-8762-454F-9E88-45F07C063F4E}" sibTransId="{14A5CACA-B6C1-47D7-ADA1-F4B0FE2CAA38}"/>
    <dgm:cxn modelId="{A190BB75-6EFD-4964-B035-F8829941F3C2}" type="presOf" srcId="{E6F2AEDE-3B26-42E2-AB27-5581A2E15A8C}" destId="{F7167BCE-BA3D-4378-B84F-0B5EB0563DF2}" srcOrd="0" destOrd="0" presId="urn:microsoft.com/office/officeart/2018/2/layout/IconCircleList"/>
    <dgm:cxn modelId="{32A96F76-2CA5-49D5-A85D-FE1A71D4B19A}" srcId="{1DCB33DE-31A2-482D-8855-455AEDF0E806}" destId="{E6F2AEDE-3B26-42E2-AB27-5581A2E15A8C}" srcOrd="1" destOrd="0" parTransId="{904C3392-B094-471D-A387-2A8B59D52184}" sibTransId="{FF3ECC68-CB7D-44A1-B701-F25CC09B3F8C}"/>
    <dgm:cxn modelId="{08889F58-EFAC-4536-ACC3-B25F16B3D407}" type="presOf" srcId="{0D49C387-C989-4FCF-BB82-3972EA122D21}" destId="{847BA078-C08E-48B8-BE0E-FA7619A05505}" srcOrd="0" destOrd="0" presId="urn:microsoft.com/office/officeart/2018/2/layout/IconCircleList"/>
    <dgm:cxn modelId="{46067A59-9237-4789-A5EF-42F87AD34114}" type="presOf" srcId="{14A5CACA-B6C1-47D7-ADA1-F4B0FE2CAA38}" destId="{61448BAB-DFC6-4186-B831-26BE22AA5F75}" srcOrd="0" destOrd="0" presId="urn:microsoft.com/office/officeart/2018/2/layout/IconCircleList"/>
    <dgm:cxn modelId="{A9EB637E-F6EB-4636-BCFE-4E16C1AA7FCD}" type="presOf" srcId="{1DCB33DE-31A2-482D-8855-455AEDF0E806}" destId="{2BA77DD9-FAAF-464B-B54E-B574F4B652A5}" srcOrd="0" destOrd="0" presId="urn:microsoft.com/office/officeart/2018/2/layout/IconCircleList"/>
    <dgm:cxn modelId="{4E0B8A81-A134-489B-9984-7B78B0E03A6F}" type="presOf" srcId="{789E31DA-A32C-4F91-800C-683AEE8E2626}" destId="{626C4822-2052-46C5-A3C0-E38061357CF3}" srcOrd="0" destOrd="0" presId="urn:microsoft.com/office/officeart/2018/2/layout/IconCircleList"/>
    <dgm:cxn modelId="{79F589A5-89B3-4B50-BB26-8297287BEF49}" type="presOf" srcId="{30CCDB8C-7B66-4950-A619-A91BE219703B}" destId="{A81EF195-7F27-4E8A-ACB7-17809A99AF98}" srcOrd="0" destOrd="0" presId="urn:microsoft.com/office/officeart/2018/2/layout/IconCircleList"/>
    <dgm:cxn modelId="{B682C7A6-B64B-41CC-A1E5-D8C0BD6A57BB}" type="presOf" srcId="{C75571C3-B33D-4841-88B0-DBE5DA1B7F7B}" destId="{0B0EF88D-8CB8-4B02-8AC8-EB3DB783E741}" srcOrd="0" destOrd="0" presId="urn:microsoft.com/office/officeart/2018/2/layout/IconCircleList"/>
    <dgm:cxn modelId="{DBC48CDA-5006-4C07-B759-1E90F4BE209D}" type="presOf" srcId="{FF3ECC68-CB7D-44A1-B701-F25CC09B3F8C}" destId="{9E6402AE-83C8-49AE-8E30-BD2311B0423E}" srcOrd="0" destOrd="0" presId="urn:microsoft.com/office/officeart/2018/2/layout/IconCircleList"/>
    <dgm:cxn modelId="{924C5DE1-B515-4997-A6B9-1A2050BC4B59}" srcId="{1DCB33DE-31A2-482D-8855-455AEDF0E806}" destId="{30CCDB8C-7B66-4950-A619-A91BE219703B}" srcOrd="0" destOrd="0" parTransId="{808C987F-683C-4981-8338-B3120B60A9E8}" sibTransId="{789E31DA-A32C-4F91-800C-683AEE8E2626}"/>
    <dgm:cxn modelId="{EA5EEA02-B90A-4E0A-9A82-B51A6A12CC87}" type="presParOf" srcId="{2BA77DD9-FAAF-464B-B54E-B574F4B652A5}" destId="{9585B984-723A-4F27-BD84-ABF8AC86DF96}" srcOrd="0" destOrd="0" presId="urn:microsoft.com/office/officeart/2018/2/layout/IconCircleList"/>
    <dgm:cxn modelId="{8EE0FB6B-8B56-4173-9E00-67802CE9138B}" type="presParOf" srcId="{9585B984-723A-4F27-BD84-ABF8AC86DF96}" destId="{F688D370-E7E4-4DC9-A62C-D4C38DA34874}" srcOrd="0" destOrd="0" presId="urn:microsoft.com/office/officeart/2018/2/layout/IconCircleList"/>
    <dgm:cxn modelId="{359DFA57-DEF9-42FD-9AF4-181844863284}" type="presParOf" srcId="{F688D370-E7E4-4DC9-A62C-D4C38DA34874}" destId="{7E9F3E63-4671-4379-8FE4-F750F1BBE1A0}" srcOrd="0" destOrd="0" presId="urn:microsoft.com/office/officeart/2018/2/layout/IconCircleList"/>
    <dgm:cxn modelId="{8F242610-0AC6-4EC4-B4E1-406026B2FF04}" type="presParOf" srcId="{F688D370-E7E4-4DC9-A62C-D4C38DA34874}" destId="{D48686B9-C998-4B98-BAAA-8A1FC4FD875C}" srcOrd="1" destOrd="0" presId="urn:microsoft.com/office/officeart/2018/2/layout/IconCircleList"/>
    <dgm:cxn modelId="{933C40E4-5003-4B5C-A7C7-AD3E26A5B47D}" type="presParOf" srcId="{F688D370-E7E4-4DC9-A62C-D4C38DA34874}" destId="{EFB7F054-17E6-4A1F-B213-3A29E2B2B0C7}" srcOrd="2" destOrd="0" presId="urn:microsoft.com/office/officeart/2018/2/layout/IconCircleList"/>
    <dgm:cxn modelId="{5C3C0355-B43E-4A68-9915-A4B9EFDCC796}" type="presParOf" srcId="{F688D370-E7E4-4DC9-A62C-D4C38DA34874}" destId="{A81EF195-7F27-4E8A-ACB7-17809A99AF98}" srcOrd="3" destOrd="0" presId="urn:microsoft.com/office/officeart/2018/2/layout/IconCircleList"/>
    <dgm:cxn modelId="{60EBF010-1042-40C6-93F4-ACEFDF0CE40E}" type="presParOf" srcId="{9585B984-723A-4F27-BD84-ABF8AC86DF96}" destId="{626C4822-2052-46C5-A3C0-E38061357CF3}" srcOrd="1" destOrd="0" presId="urn:microsoft.com/office/officeart/2018/2/layout/IconCircleList"/>
    <dgm:cxn modelId="{9F58C955-7812-4367-AFDD-EFF858DB08CB}" type="presParOf" srcId="{9585B984-723A-4F27-BD84-ABF8AC86DF96}" destId="{5D779496-ABCC-41F6-8D45-9D24D158F5A7}" srcOrd="2" destOrd="0" presId="urn:microsoft.com/office/officeart/2018/2/layout/IconCircleList"/>
    <dgm:cxn modelId="{A5FAF49C-6BD1-480B-AB23-C13BF5A5F5DE}" type="presParOf" srcId="{5D779496-ABCC-41F6-8D45-9D24D158F5A7}" destId="{92328BC1-710E-4BF1-9CF5-48551F9CF4FE}" srcOrd="0" destOrd="0" presId="urn:microsoft.com/office/officeart/2018/2/layout/IconCircleList"/>
    <dgm:cxn modelId="{BCD6E91A-68FD-41D4-97AF-D9D9A97E004B}" type="presParOf" srcId="{5D779496-ABCC-41F6-8D45-9D24D158F5A7}" destId="{2AEC5B13-CA88-4EC1-BE69-C14599E59E0B}" srcOrd="1" destOrd="0" presId="urn:microsoft.com/office/officeart/2018/2/layout/IconCircleList"/>
    <dgm:cxn modelId="{17F084DD-5947-4DB6-B51A-15CCCE6AC0BD}" type="presParOf" srcId="{5D779496-ABCC-41F6-8D45-9D24D158F5A7}" destId="{88045E53-B9F7-4A73-89EA-E02231B543FA}" srcOrd="2" destOrd="0" presId="urn:microsoft.com/office/officeart/2018/2/layout/IconCircleList"/>
    <dgm:cxn modelId="{8662B061-F85E-4F6F-B605-043E4996F2BA}" type="presParOf" srcId="{5D779496-ABCC-41F6-8D45-9D24D158F5A7}" destId="{F7167BCE-BA3D-4378-B84F-0B5EB0563DF2}" srcOrd="3" destOrd="0" presId="urn:microsoft.com/office/officeart/2018/2/layout/IconCircleList"/>
    <dgm:cxn modelId="{10ECAA35-0EAC-45BB-95C6-04226AE15BB8}" type="presParOf" srcId="{9585B984-723A-4F27-BD84-ABF8AC86DF96}" destId="{9E6402AE-83C8-49AE-8E30-BD2311B0423E}" srcOrd="3" destOrd="0" presId="urn:microsoft.com/office/officeart/2018/2/layout/IconCircleList"/>
    <dgm:cxn modelId="{5F996F16-722D-4676-B735-2EB6FE787366}" type="presParOf" srcId="{9585B984-723A-4F27-BD84-ABF8AC86DF96}" destId="{A5D62FF8-DAAC-4108-AFD1-107145CD7B57}" srcOrd="4" destOrd="0" presId="urn:microsoft.com/office/officeart/2018/2/layout/IconCircleList"/>
    <dgm:cxn modelId="{81A7A8DA-C50E-46BD-90D4-23E6F66438D4}" type="presParOf" srcId="{A5D62FF8-DAAC-4108-AFD1-107145CD7B57}" destId="{0CFB5FBE-51A6-494A-9BF9-AFE5D9B4AC1E}" srcOrd="0" destOrd="0" presId="urn:microsoft.com/office/officeart/2018/2/layout/IconCircleList"/>
    <dgm:cxn modelId="{F551EA95-75EE-472B-A84E-0A87D9DF1C21}" type="presParOf" srcId="{A5D62FF8-DAAC-4108-AFD1-107145CD7B57}" destId="{B37453A7-8387-47CB-8E9F-256EB1CCB5AF}" srcOrd="1" destOrd="0" presId="urn:microsoft.com/office/officeart/2018/2/layout/IconCircleList"/>
    <dgm:cxn modelId="{21E6D008-67EA-4EFA-AFD9-A8A6BE0D9995}" type="presParOf" srcId="{A5D62FF8-DAAC-4108-AFD1-107145CD7B57}" destId="{6B139E10-EF51-46FA-ABD3-A8416EBD770D}" srcOrd="2" destOrd="0" presId="urn:microsoft.com/office/officeart/2018/2/layout/IconCircleList"/>
    <dgm:cxn modelId="{26B8E29E-7AA7-4FB8-8901-82D904F8F1DC}" type="presParOf" srcId="{A5D62FF8-DAAC-4108-AFD1-107145CD7B57}" destId="{847BA078-C08E-48B8-BE0E-FA7619A05505}" srcOrd="3" destOrd="0" presId="urn:microsoft.com/office/officeart/2018/2/layout/IconCircleList"/>
    <dgm:cxn modelId="{4A2B9516-BD2A-4CDC-B319-F2F7FD003E0F}" type="presParOf" srcId="{9585B984-723A-4F27-BD84-ABF8AC86DF96}" destId="{61448BAB-DFC6-4186-B831-26BE22AA5F75}" srcOrd="5" destOrd="0" presId="urn:microsoft.com/office/officeart/2018/2/layout/IconCircleList"/>
    <dgm:cxn modelId="{D4DC2FA5-A272-4633-A053-9F4DA54E1236}" type="presParOf" srcId="{9585B984-723A-4F27-BD84-ABF8AC86DF96}" destId="{0A4D0E83-5F23-4403-983B-E817709CECB4}" srcOrd="6" destOrd="0" presId="urn:microsoft.com/office/officeart/2018/2/layout/IconCircleList"/>
    <dgm:cxn modelId="{486B9A39-32B7-4C95-84C7-ACD3E2856718}" type="presParOf" srcId="{0A4D0E83-5F23-4403-983B-E817709CECB4}" destId="{EC72490B-16C4-464F-8409-C73F650BCD18}" srcOrd="0" destOrd="0" presId="urn:microsoft.com/office/officeart/2018/2/layout/IconCircleList"/>
    <dgm:cxn modelId="{171BE1C3-36C4-42C8-8495-C8EBCA489CA2}" type="presParOf" srcId="{0A4D0E83-5F23-4403-983B-E817709CECB4}" destId="{180ECB57-E9BD-4500-8F81-F02AE7D8893B}" srcOrd="1" destOrd="0" presId="urn:microsoft.com/office/officeart/2018/2/layout/IconCircleList"/>
    <dgm:cxn modelId="{A743843C-2DA7-4D74-AE92-F59A25F6F655}" type="presParOf" srcId="{0A4D0E83-5F23-4403-983B-E817709CECB4}" destId="{CFDE9F9F-FD4F-4EE3-BF76-4C8CAAA945C0}" srcOrd="2" destOrd="0" presId="urn:microsoft.com/office/officeart/2018/2/layout/IconCircleList"/>
    <dgm:cxn modelId="{D29440CC-E33D-4211-AED0-536552EA13A8}" type="presParOf" srcId="{0A4D0E83-5F23-4403-983B-E817709CECB4}" destId="{FC54F9ED-2B19-42C9-96B0-A016BFDC7DE6}" srcOrd="3" destOrd="0" presId="urn:microsoft.com/office/officeart/2018/2/layout/IconCircleList"/>
    <dgm:cxn modelId="{55C40C37-F75D-490E-8C5E-6EEDC466D226}" type="presParOf" srcId="{9585B984-723A-4F27-BD84-ABF8AC86DF96}" destId="{D779A43F-46C9-42B4-B0BA-49965D524933}" srcOrd="7" destOrd="0" presId="urn:microsoft.com/office/officeart/2018/2/layout/IconCircleList"/>
    <dgm:cxn modelId="{EC5AC749-92ED-434F-B7AB-58A8AD6081AE}" type="presParOf" srcId="{9585B984-723A-4F27-BD84-ABF8AC86DF96}" destId="{9938C4AA-3D9C-43DF-9171-62893F290270}" srcOrd="8" destOrd="0" presId="urn:microsoft.com/office/officeart/2018/2/layout/IconCircleList"/>
    <dgm:cxn modelId="{690FE843-0AC3-4365-B12A-92A4D2699FCC}" type="presParOf" srcId="{9938C4AA-3D9C-43DF-9171-62893F290270}" destId="{B022C9C2-E54A-48A2-8FA7-F1975167B7F7}" srcOrd="0" destOrd="0" presId="urn:microsoft.com/office/officeart/2018/2/layout/IconCircleList"/>
    <dgm:cxn modelId="{3B36FD25-D55D-4D53-8B3A-5F7D28D72514}" type="presParOf" srcId="{9938C4AA-3D9C-43DF-9171-62893F290270}" destId="{8613C601-2007-4616-8517-CE09DCBB64CB}" srcOrd="1" destOrd="0" presId="urn:microsoft.com/office/officeart/2018/2/layout/IconCircleList"/>
    <dgm:cxn modelId="{13932F56-4B7F-4C4B-8EDF-D775CE812B34}" type="presParOf" srcId="{9938C4AA-3D9C-43DF-9171-62893F290270}" destId="{BDAE9FD4-CFEF-4FC5-BED4-B9797E279354}" srcOrd="2" destOrd="0" presId="urn:microsoft.com/office/officeart/2018/2/layout/IconCircleList"/>
    <dgm:cxn modelId="{CB8C1CBB-B886-4295-92D3-8FEFB3E0EBE7}" type="presParOf" srcId="{9938C4AA-3D9C-43DF-9171-62893F290270}" destId="{2D430D0E-C75B-4D8D-8150-B33B2FD8EDE7}" srcOrd="3" destOrd="0" presId="urn:microsoft.com/office/officeart/2018/2/layout/IconCircleList"/>
    <dgm:cxn modelId="{91BE1595-1745-49D3-B311-5187B61B48B8}" type="presParOf" srcId="{9585B984-723A-4F27-BD84-ABF8AC86DF96}" destId="{22E03D7F-1E0F-40BB-A781-A7B61969103B}" srcOrd="9" destOrd="0" presId="urn:microsoft.com/office/officeart/2018/2/layout/IconCircleList"/>
    <dgm:cxn modelId="{C281E5BF-3160-40F4-9B87-3E0FB9DBCBEB}" type="presParOf" srcId="{9585B984-723A-4F27-BD84-ABF8AC86DF96}" destId="{5DA3E2CC-74BA-4A65-A877-F1E694DEE0B0}" srcOrd="10" destOrd="0" presId="urn:microsoft.com/office/officeart/2018/2/layout/IconCircleList"/>
    <dgm:cxn modelId="{FD49DC27-CA5D-4B38-B1EA-490564B767CC}" type="presParOf" srcId="{5DA3E2CC-74BA-4A65-A877-F1E694DEE0B0}" destId="{18E666C7-78FE-4EBB-A33C-F5BDD84485F2}" srcOrd="0" destOrd="0" presId="urn:microsoft.com/office/officeart/2018/2/layout/IconCircleList"/>
    <dgm:cxn modelId="{E3A14AE5-90CE-4A37-A20E-67B3C9A38617}" type="presParOf" srcId="{5DA3E2CC-74BA-4A65-A877-F1E694DEE0B0}" destId="{5A2CA418-67D2-4BE9-AEEE-31D88486E0B4}" srcOrd="1" destOrd="0" presId="urn:microsoft.com/office/officeart/2018/2/layout/IconCircleList"/>
    <dgm:cxn modelId="{FDECB985-CC05-48EB-9939-F343DE5AEC42}" type="presParOf" srcId="{5DA3E2CC-74BA-4A65-A877-F1E694DEE0B0}" destId="{E6F456B2-CAA2-4DBD-ABA3-431E0A057808}" srcOrd="2" destOrd="0" presId="urn:microsoft.com/office/officeart/2018/2/layout/IconCircleList"/>
    <dgm:cxn modelId="{752ADA00-602E-4C62-A1C0-B8FFE8CD8896}" type="presParOf" srcId="{5DA3E2CC-74BA-4A65-A877-F1E694DEE0B0}" destId="{0B0EF88D-8CB8-4B02-8AC8-EB3DB783E741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52DB9EC-B979-4B37-A548-C2428D57EBCF}" type="doc">
      <dgm:prSet loTypeId="urn:microsoft.com/office/officeart/2005/8/layout/default" loCatId="list" qsTypeId="urn:microsoft.com/office/officeart/2005/8/quickstyle/simple1#32" qsCatId="simple" csTypeId="urn:microsoft.com/office/officeart/2005/8/colors/accent1_2#29" csCatId="accent1"/>
      <dgm:spPr/>
      <dgm:t>
        <a:bodyPr/>
        <a:lstStyle/>
        <a:p>
          <a:endParaRPr lang="en-US"/>
        </a:p>
      </dgm:t>
    </dgm:pt>
    <dgm:pt modelId="{A94235BA-04E1-4AAD-BFB6-D5F1ED505011}">
      <dgm:prSet custT="1"/>
      <dgm:spPr/>
      <dgm:t>
        <a:bodyPr/>
        <a:lstStyle/>
        <a:p>
          <a:r>
            <a:rPr lang="en-US" sz="4400" dirty="0"/>
            <a:t>Senior Department and governmental leadership buy-in is a requirement – full stop.</a:t>
          </a:r>
        </a:p>
      </dgm:t>
    </dgm:pt>
    <dgm:pt modelId="{E319FADF-BE97-4CC1-9EE3-1C8EEDC4148D}" type="parTrans" cxnId="{1F18F2BD-6816-48B1-B345-935513D43D94}">
      <dgm:prSet/>
      <dgm:spPr/>
      <dgm:t>
        <a:bodyPr/>
        <a:lstStyle/>
        <a:p>
          <a:endParaRPr lang="en-US"/>
        </a:p>
      </dgm:t>
    </dgm:pt>
    <dgm:pt modelId="{F9757FF9-9309-46A7-940B-69C2AD3B5CEC}" type="sibTrans" cxnId="{1F18F2BD-6816-48B1-B345-935513D43D94}">
      <dgm:prSet/>
      <dgm:spPr/>
      <dgm:t>
        <a:bodyPr/>
        <a:lstStyle/>
        <a:p>
          <a:endParaRPr lang="en-US"/>
        </a:p>
      </dgm:t>
    </dgm:pt>
    <dgm:pt modelId="{E4EB7314-5A74-4A40-9C8C-FA731A2D5D05}" type="pres">
      <dgm:prSet presAssocID="{D52DB9EC-B979-4B37-A548-C2428D57EBCF}" presName="diagram" presStyleCnt="0">
        <dgm:presLayoutVars>
          <dgm:dir/>
          <dgm:resizeHandles val="exact"/>
        </dgm:presLayoutVars>
      </dgm:prSet>
      <dgm:spPr/>
    </dgm:pt>
    <dgm:pt modelId="{E2EFD073-0E4B-43CB-ABA3-5A8A215FA964}" type="pres">
      <dgm:prSet presAssocID="{A94235BA-04E1-4AAD-BFB6-D5F1ED505011}" presName="node" presStyleLbl="node1" presStyleIdx="0" presStyleCnt="1">
        <dgm:presLayoutVars>
          <dgm:bulletEnabled val="1"/>
        </dgm:presLayoutVars>
      </dgm:prSet>
      <dgm:spPr/>
    </dgm:pt>
  </dgm:ptLst>
  <dgm:cxnLst>
    <dgm:cxn modelId="{FF6EE549-F26E-4148-86CE-424B766A0719}" type="presOf" srcId="{A94235BA-04E1-4AAD-BFB6-D5F1ED505011}" destId="{E2EFD073-0E4B-43CB-ABA3-5A8A215FA964}" srcOrd="0" destOrd="0" presId="urn:microsoft.com/office/officeart/2005/8/layout/default"/>
    <dgm:cxn modelId="{1F18F2BD-6816-48B1-B345-935513D43D94}" srcId="{D52DB9EC-B979-4B37-A548-C2428D57EBCF}" destId="{A94235BA-04E1-4AAD-BFB6-D5F1ED505011}" srcOrd="0" destOrd="0" parTransId="{E319FADF-BE97-4CC1-9EE3-1C8EEDC4148D}" sibTransId="{F9757FF9-9309-46A7-940B-69C2AD3B5CEC}"/>
    <dgm:cxn modelId="{9C883BF5-FA17-447F-B644-81D122EE1D15}" type="presOf" srcId="{D52DB9EC-B979-4B37-A548-C2428D57EBCF}" destId="{E4EB7314-5A74-4A40-9C8C-FA731A2D5D05}" srcOrd="0" destOrd="0" presId="urn:microsoft.com/office/officeart/2005/8/layout/default"/>
    <dgm:cxn modelId="{F42DDAA4-0081-4320-8E67-6462E00FCBD9}" type="presParOf" srcId="{E4EB7314-5A74-4A40-9C8C-FA731A2D5D05}" destId="{E2EFD073-0E4B-43CB-ABA3-5A8A215FA964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52DB9EC-B979-4B37-A548-C2428D57EBCF}" type="doc">
      <dgm:prSet loTypeId="urn:microsoft.com/office/officeart/2005/8/layout/default" loCatId="list" qsTypeId="urn:microsoft.com/office/officeart/2005/8/quickstyle/simple1#33" qsCatId="simple" csTypeId="urn:microsoft.com/office/officeart/2005/8/colors/accent1_2#30" csCatId="accent1" phldr="1"/>
      <dgm:spPr/>
      <dgm:t>
        <a:bodyPr/>
        <a:lstStyle/>
        <a:p>
          <a:endParaRPr lang="en-US"/>
        </a:p>
      </dgm:t>
    </dgm:pt>
    <dgm:pt modelId="{895652EA-BAC0-42D4-B76D-738B007B2843}">
      <dgm:prSet custT="1"/>
      <dgm:spPr/>
      <dgm:t>
        <a:bodyPr/>
        <a:lstStyle/>
        <a:p>
          <a:r>
            <a:rPr lang="en-US" sz="4800" dirty="0"/>
            <a:t>If you are going to put out an HIN, make sure you have a plan on how to address it </a:t>
          </a:r>
          <a:r>
            <a:rPr lang="en-US" sz="4800" b="1" i="1" u="sng" dirty="0"/>
            <a:t>FIRST</a:t>
          </a:r>
          <a:endParaRPr lang="en-US" sz="4800" b="1" u="sng" dirty="0"/>
        </a:p>
      </dgm:t>
    </dgm:pt>
    <dgm:pt modelId="{90FD5724-8093-45C3-AFC2-CF127CDD512D}" type="parTrans" cxnId="{7A3760C4-E3CD-470E-BD8C-A19366A71CA6}">
      <dgm:prSet/>
      <dgm:spPr/>
      <dgm:t>
        <a:bodyPr/>
        <a:lstStyle/>
        <a:p>
          <a:endParaRPr lang="en-US"/>
        </a:p>
      </dgm:t>
    </dgm:pt>
    <dgm:pt modelId="{FF8AF6B5-B416-47F1-921F-43FC6CD8B723}" type="sibTrans" cxnId="{7A3760C4-E3CD-470E-BD8C-A19366A71CA6}">
      <dgm:prSet/>
      <dgm:spPr/>
      <dgm:t>
        <a:bodyPr/>
        <a:lstStyle/>
        <a:p>
          <a:endParaRPr lang="en-US"/>
        </a:p>
      </dgm:t>
    </dgm:pt>
    <dgm:pt modelId="{E4EB7314-5A74-4A40-9C8C-FA731A2D5D05}" type="pres">
      <dgm:prSet presAssocID="{D52DB9EC-B979-4B37-A548-C2428D57EBCF}" presName="diagram" presStyleCnt="0">
        <dgm:presLayoutVars>
          <dgm:dir/>
          <dgm:resizeHandles val="exact"/>
        </dgm:presLayoutVars>
      </dgm:prSet>
      <dgm:spPr/>
    </dgm:pt>
    <dgm:pt modelId="{AD2ADF68-C77C-40E6-935D-BB48A20C50DA}" type="pres">
      <dgm:prSet presAssocID="{895652EA-BAC0-42D4-B76D-738B007B2843}" presName="node" presStyleLbl="node1" presStyleIdx="0" presStyleCnt="1">
        <dgm:presLayoutVars>
          <dgm:bulletEnabled val="1"/>
        </dgm:presLayoutVars>
      </dgm:prSet>
      <dgm:spPr/>
    </dgm:pt>
  </dgm:ptLst>
  <dgm:cxnLst>
    <dgm:cxn modelId="{3DFD0371-6903-4D60-AEB8-A3720FFD5CC6}" type="presOf" srcId="{895652EA-BAC0-42D4-B76D-738B007B2843}" destId="{AD2ADF68-C77C-40E6-935D-BB48A20C50DA}" srcOrd="0" destOrd="0" presId="urn:microsoft.com/office/officeart/2005/8/layout/default"/>
    <dgm:cxn modelId="{7A3760C4-E3CD-470E-BD8C-A19366A71CA6}" srcId="{D52DB9EC-B979-4B37-A548-C2428D57EBCF}" destId="{895652EA-BAC0-42D4-B76D-738B007B2843}" srcOrd="0" destOrd="0" parTransId="{90FD5724-8093-45C3-AFC2-CF127CDD512D}" sibTransId="{FF8AF6B5-B416-47F1-921F-43FC6CD8B723}"/>
    <dgm:cxn modelId="{9C883BF5-FA17-447F-B644-81D122EE1D15}" type="presOf" srcId="{D52DB9EC-B979-4B37-A548-C2428D57EBCF}" destId="{E4EB7314-5A74-4A40-9C8C-FA731A2D5D05}" srcOrd="0" destOrd="0" presId="urn:microsoft.com/office/officeart/2005/8/layout/default"/>
    <dgm:cxn modelId="{43CA294B-9054-4575-ABDA-BB463917EB63}" type="presParOf" srcId="{E4EB7314-5A74-4A40-9C8C-FA731A2D5D05}" destId="{AD2ADF68-C77C-40E6-935D-BB48A20C50DA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52DB9EC-B979-4B37-A548-C2428D57EBCF}" type="doc">
      <dgm:prSet loTypeId="urn:microsoft.com/office/officeart/2005/8/layout/default" loCatId="list" qsTypeId="urn:microsoft.com/office/officeart/2005/8/quickstyle/simple1#34" qsCatId="simple" csTypeId="urn:microsoft.com/office/officeart/2005/8/colors/accent1_2#31" csCatId="accent1" phldr="1"/>
      <dgm:spPr/>
      <dgm:t>
        <a:bodyPr/>
        <a:lstStyle/>
        <a:p>
          <a:endParaRPr lang="en-US"/>
        </a:p>
      </dgm:t>
    </dgm:pt>
    <dgm:pt modelId="{2CE16BCF-BD7D-4CFD-ADF6-94360FA55696}">
      <dgm:prSet custT="1"/>
      <dgm:spPr/>
      <dgm:t>
        <a:bodyPr/>
        <a:lstStyle/>
        <a:p>
          <a:r>
            <a:rPr lang="en-US" sz="4800" dirty="0"/>
            <a:t>A long HIN that you cannot address in a reasonable amount of time will destroy your credibility</a:t>
          </a:r>
        </a:p>
      </dgm:t>
    </dgm:pt>
    <dgm:pt modelId="{A82A1F91-0509-46C4-B0D8-5130B6B86BD8}" type="parTrans" cxnId="{D8C6427E-133D-4EF1-BFE5-77FEA9A1F9B6}">
      <dgm:prSet/>
      <dgm:spPr/>
      <dgm:t>
        <a:bodyPr/>
        <a:lstStyle/>
        <a:p>
          <a:endParaRPr lang="en-US"/>
        </a:p>
      </dgm:t>
    </dgm:pt>
    <dgm:pt modelId="{78FD8E63-C9E3-46F4-9F41-C05974B91064}" type="sibTrans" cxnId="{D8C6427E-133D-4EF1-BFE5-77FEA9A1F9B6}">
      <dgm:prSet/>
      <dgm:spPr/>
      <dgm:t>
        <a:bodyPr/>
        <a:lstStyle/>
        <a:p>
          <a:endParaRPr lang="en-US"/>
        </a:p>
      </dgm:t>
    </dgm:pt>
    <dgm:pt modelId="{E4EB7314-5A74-4A40-9C8C-FA731A2D5D05}" type="pres">
      <dgm:prSet presAssocID="{D52DB9EC-B979-4B37-A548-C2428D57EBCF}" presName="diagram" presStyleCnt="0">
        <dgm:presLayoutVars>
          <dgm:dir/>
          <dgm:resizeHandles val="exact"/>
        </dgm:presLayoutVars>
      </dgm:prSet>
      <dgm:spPr/>
    </dgm:pt>
    <dgm:pt modelId="{397790B4-9DCB-4345-92E9-E7861A2E8E68}" type="pres">
      <dgm:prSet presAssocID="{2CE16BCF-BD7D-4CFD-ADF6-94360FA55696}" presName="node" presStyleLbl="node1" presStyleIdx="0" presStyleCnt="1">
        <dgm:presLayoutVars>
          <dgm:bulletEnabled val="1"/>
        </dgm:presLayoutVars>
      </dgm:prSet>
      <dgm:spPr/>
    </dgm:pt>
  </dgm:ptLst>
  <dgm:cxnLst>
    <dgm:cxn modelId="{D8C6427E-133D-4EF1-BFE5-77FEA9A1F9B6}" srcId="{D52DB9EC-B979-4B37-A548-C2428D57EBCF}" destId="{2CE16BCF-BD7D-4CFD-ADF6-94360FA55696}" srcOrd="0" destOrd="0" parTransId="{A82A1F91-0509-46C4-B0D8-5130B6B86BD8}" sibTransId="{78FD8E63-C9E3-46F4-9F41-C05974B91064}"/>
    <dgm:cxn modelId="{9E945CDF-C973-4464-880F-534922CA2FE0}" type="presOf" srcId="{2CE16BCF-BD7D-4CFD-ADF6-94360FA55696}" destId="{397790B4-9DCB-4345-92E9-E7861A2E8E68}" srcOrd="0" destOrd="0" presId="urn:microsoft.com/office/officeart/2005/8/layout/default"/>
    <dgm:cxn modelId="{9C883BF5-FA17-447F-B644-81D122EE1D15}" type="presOf" srcId="{D52DB9EC-B979-4B37-A548-C2428D57EBCF}" destId="{E4EB7314-5A74-4A40-9C8C-FA731A2D5D05}" srcOrd="0" destOrd="0" presId="urn:microsoft.com/office/officeart/2005/8/layout/default"/>
    <dgm:cxn modelId="{C3B051FF-BD1F-4ACF-83B8-F3C216A3BA2D}" type="presParOf" srcId="{E4EB7314-5A74-4A40-9C8C-FA731A2D5D05}" destId="{397790B4-9DCB-4345-92E9-E7861A2E8E68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52DB9EC-B979-4B37-A548-C2428D57EBCF}" type="doc">
      <dgm:prSet loTypeId="urn:microsoft.com/office/officeart/2005/8/layout/default" loCatId="list" qsTypeId="urn:microsoft.com/office/officeart/2005/8/quickstyle/simple1#35" qsCatId="simple" csTypeId="urn:microsoft.com/office/officeart/2005/8/colors/accent1_2#32" csCatId="accent1" phldr="1"/>
      <dgm:spPr/>
      <dgm:t>
        <a:bodyPr/>
        <a:lstStyle/>
        <a:p>
          <a:endParaRPr lang="en-US"/>
        </a:p>
      </dgm:t>
    </dgm:pt>
    <dgm:pt modelId="{866500FB-EBD0-44DD-BEA2-B0EAC038C4EF}">
      <dgm:prSet custT="1"/>
      <dgm:spPr/>
      <dgm:t>
        <a:bodyPr/>
        <a:lstStyle/>
        <a:p>
          <a:r>
            <a:rPr lang="en-US" sz="4000" dirty="0"/>
            <a:t>Ensure the Department is ready to include safety elements on all projects, especially those on the HIN, or public outcry will be fierce</a:t>
          </a:r>
        </a:p>
      </dgm:t>
    </dgm:pt>
    <dgm:pt modelId="{8A062BF3-C8D5-4DC6-8816-226815079148}" type="parTrans" cxnId="{03097A07-EB91-4FE1-B6D0-BD4FEC6148E5}">
      <dgm:prSet/>
      <dgm:spPr/>
      <dgm:t>
        <a:bodyPr/>
        <a:lstStyle/>
        <a:p>
          <a:endParaRPr lang="en-US"/>
        </a:p>
      </dgm:t>
    </dgm:pt>
    <dgm:pt modelId="{C90D2D57-0EB2-4C17-BB43-D70D2820E192}" type="sibTrans" cxnId="{03097A07-EB91-4FE1-B6D0-BD4FEC6148E5}">
      <dgm:prSet/>
      <dgm:spPr/>
      <dgm:t>
        <a:bodyPr/>
        <a:lstStyle/>
        <a:p>
          <a:endParaRPr lang="en-US"/>
        </a:p>
      </dgm:t>
    </dgm:pt>
    <dgm:pt modelId="{E4EB7314-5A74-4A40-9C8C-FA731A2D5D05}" type="pres">
      <dgm:prSet presAssocID="{D52DB9EC-B979-4B37-A548-C2428D57EBCF}" presName="diagram" presStyleCnt="0">
        <dgm:presLayoutVars>
          <dgm:dir/>
          <dgm:resizeHandles val="exact"/>
        </dgm:presLayoutVars>
      </dgm:prSet>
      <dgm:spPr/>
    </dgm:pt>
    <dgm:pt modelId="{EEA36F75-6BF6-451C-93F9-24173C6A0C82}" type="pres">
      <dgm:prSet presAssocID="{866500FB-EBD0-44DD-BEA2-B0EAC038C4EF}" presName="node" presStyleLbl="node1" presStyleIdx="0" presStyleCnt="1">
        <dgm:presLayoutVars>
          <dgm:bulletEnabled val="1"/>
        </dgm:presLayoutVars>
      </dgm:prSet>
      <dgm:spPr/>
    </dgm:pt>
  </dgm:ptLst>
  <dgm:cxnLst>
    <dgm:cxn modelId="{03097A07-EB91-4FE1-B6D0-BD4FEC6148E5}" srcId="{D52DB9EC-B979-4B37-A548-C2428D57EBCF}" destId="{866500FB-EBD0-44DD-BEA2-B0EAC038C4EF}" srcOrd="0" destOrd="0" parTransId="{8A062BF3-C8D5-4DC6-8816-226815079148}" sibTransId="{C90D2D57-0EB2-4C17-BB43-D70D2820E192}"/>
    <dgm:cxn modelId="{679D4E7F-C0A2-42B7-AFDA-D300E6BF90C6}" type="presOf" srcId="{866500FB-EBD0-44DD-BEA2-B0EAC038C4EF}" destId="{EEA36F75-6BF6-451C-93F9-24173C6A0C82}" srcOrd="0" destOrd="0" presId="urn:microsoft.com/office/officeart/2005/8/layout/default"/>
    <dgm:cxn modelId="{9C883BF5-FA17-447F-B644-81D122EE1D15}" type="presOf" srcId="{D52DB9EC-B979-4B37-A548-C2428D57EBCF}" destId="{E4EB7314-5A74-4A40-9C8C-FA731A2D5D05}" srcOrd="0" destOrd="0" presId="urn:microsoft.com/office/officeart/2005/8/layout/default"/>
    <dgm:cxn modelId="{841FA12F-CB31-4C00-B218-E4087BD018DB}" type="presParOf" srcId="{E4EB7314-5A74-4A40-9C8C-FA731A2D5D05}" destId="{EEA36F75-6BF6-451C-93F9-24173C6A0C82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52DB9EC-B979-4B37-A548-C2428D57EBCF}" type="doc">
      <dgm:prSet loTypeId="urn:microsoft.com/office/officeart/2005/8/layout/default" loCatId="list" qsTypeId="urn:microsoft.com/office/officeart/2005/8/quickstyle/simple1#36" qsCatId="simple" csTypeId="urn:microsoft.com/office/officeart/2005/8/colors/accent1_2#33" csCatId="accent1" phldr="1"/>
      <dgm:spPr/>
      <dgm:t>
        <a:bodyPr/>
        <a:lstStyle/>
        <a:p>
          <a:endParaRPr lang="en-US"/>
        </a:p>
      </dgm:t>
    </dgm:pt>
    <dgm:pt modelId="{866500FB-EBD0-44DD-BEA2-B0EAC038C4EF}">
      <dgm:prSet custT="1"/>
      <dgm:spPr/>
      <dgm:t>
        <a:bodyPr/>
        <a:lstStyle/>
        <a:p>
          <a:r>
            <a:rPr lang="en-US" sz="4000" dirty="0"/>
            <a:t>An HSIP-eligible HIN must be State-developed.  </a:t>
          </a:r>
        </a:p>
        <a:p>
          <a:r>
            <a:rPr lang="en-US" sz="4000" dirty="0"/>
            <a:t>Counties, locals, and regions wanted the State developed list to align with theirs – all of them</a:t>
          </a:r>
        </a:p>
      </dgm:t>
    </dgm:pt>
    <dgm:pt modelId="{8A062BF3-C8D5-4DC6-8816-226815079148}" type="parTrans" cxnId="{03097A07-EB91-4FE1-B6D0-BD4FEC6148E5}">
      <dgm:prSet/>
      <dgm:spPr/>
      <dgm:t>
        <a:bodyPr/>
        <a:lstStyle/>
        <a:p>
          <a:endParaRPr lang="en-US"/>
        </a:p>
      </dgm:t>
    </dgm:pt>
    <dgm:pt modelId="{C90D2D57-0EB2-4C17-BB43-D70D2820E192}" type="sibTrans" cxnId="{03097A07-EB91-4FE1-B6D0-BD4FEC6148E5}">
      <dgm:prSet/>
      <dgm:spPr/>
      <dgm:t>
        <a:bodyPr/>
        <a:lstStyle/>
        <a:p>
          <a:endParaRPr lang="en-US"/>
        </a:p>
      </dgm:t>
    </dgm:pt>
    <dgm:pt modelId="{E4EB7314-5A74-4A40-9C8C-FA731A2D5D05}" type="pres">
      <dgm:prSet presAssocID="{D52DB9EC-B979-4B37-A548-C2428D57EBCF}" presName="diagram" presStyleCnt="0">
        <dgm:presLayoutVars>
          <dgm:dir/>
          <dgm:resizeHandles val="exact"/>
        </dgm:presLayoutVars>
      </dgm:prSet>
      <dgm:spPr/>
    </dgm:pt>
    <dgm:pt modelId="{EEA36F75-6BF6-451C-93F9-24173C6A0C82}" type="pres">
      <dgm:prSet presAssocID="{866500FB-EBD0-44DD-BEA2-B0EAC038C4EF}" presName="node" presStyleLbl="node1" presStyleIdx="0" presStyleCnt="1">
        <dgm:presLayoutVars>
          <dgm:bulletEnabled val="1"/>
        </dgm:presLayoutVars>
      </dgm:prSet>
      <dgm:spPr/>
    </dgm:pt>
  </dgm:ptLst>
  <dgm:cxnLst>
    <dgm:cxn modelId="{03097A07-EB91-4FE1-B6D0-BD4FEC6148E5}" srcId="{D52DB9EC-B979-4B37-A548-C2428D57EBCF}" destId="{866500FB-EBD0-44DD-BEA2-B0EAC038C4EF}" srcOrd="0" destOrd="0" parTransId="{8A062BF3-C8D5-4DC6-8816-226815079148}" sibTransId="{C90D2D57-0EB2-4C17-BB43-D70D2820E192}"/>
    <dgm:cxn modelId="{679D4E7F-C0A2-42B7-AFDA-D300E6BF90C6}" type="presOf" srcId="{866500FB-EBD0-44DD-BEA2-B0EAC038C4EF}" destId="{EEA36F75-6BF6-451C-93F9-24173C6A0C82}" srcOrd="0" destOrd="0" presId="urn:microsoft.com/office/officeart/2005/8/layout/default"/>
    <dgm:cxn modelId="{9C883BF5-FA17-447F-B644-81D122EE1D15}" type="presOf" srcId="{D52DB9EC-B979-4B37-A548-C2428D57EBCF}" destId="{E4EB7314-5A74-4A40-9C8C-FA731A2D5D05}" srcOrd="0" destOrd="0" presId="urn:microsoft.com/office/officeart/2005/8/layout/default"/>
    <dgm:cxn modelId="{841FA12F-CB31-4C00-B218-E4087BD018DB}" type="presParOf" srcId="{E4EB7314-5A74-4A40-9C8C-FA731A2D5D05}" destId="{EEA36F75-6BF6-451C-93F9-24173C6A0C82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52DB9EC-B979-4B37-A548-C2428D57EBCF}" type="doc">
      <dgm:prSet loTypeId="urn:microsoft.com/office/officeart/2005/8/layout/default" loCatId="list" qsTypeId="urn:microsoft.com/office/officeart/2005/8/quickstyle/simple1#37" qsCatId="simple" csTypeId="urn:microsoft.com/office/officeart/2005/8/colors/accent1_2#34" csCatId="accent1"/>
      <dgm:spPr/>
      <dgm:t>
        <a:bodyPr/>
        <a:lstStyle/>
        <a:p>
          <a:endParaRPr lang="en-US"/>
        </a:p>
      </dgm:t>
    </dgm:pt>
    <dgm:pt modelId="{5989904D-891D-4B7D-BD62-0CB54965BE7C}">
      <dgm:prSet custT="1"/>
      <dgm:spPr/>
      <dgm:t>
        <a:bodyPr/>
        <a:lstStyle/>
        <a:p>
          <a:r>
            <a:rPr lang="en-US" sz="4000" dirty="0"/>
            <a:t>Engineering and design buy-in is crucial, but can be challenging with some “old school” folks still primarily focused on speed and capacity</a:t>
          </a:r>
        </a:p>
      </dgm:t>
    </dgm:pt>
    <dgm:pt modelId="{33632FB8-527B-494B-8A2F-966759A3CBBD}" type="parTrans" cxnId="{BE6F06E0-68FB-4C5B-95EB-BD0F6D31B70C}">
      <dgm:prSet/>
      <dgm:spPr/>
      <dgm:t>
        <a:bodyPr/>
        <a:lstStyle/>
        <a:p>
          <a:endParaRPr lang="en-US"/>
        </a:p>
      </dgm:t>
    </dgm:pt>
    <dgm:pt modelId="{3B4EC225-6376-40F7-B755-617C976F2DB3}" type="sibTrans" cxnId="{BE6F06E0-68FB-4C5B-95EB-BD0F6D31B70C}">
      <dgm:prSet/>
      <dgm:spPr/>
      <dgm:t>
        <a:bodyPr/>
        <a:lstStyle/>
        <a:p>
          <a:endParaRPr lang="en-US"/>
        </a:p>
      </dgm:t>
    </dgm:pt>
    <dgm:pt modelId="{E4EB7314-5A74-4A40-9C8C-FA731A2D5D05}" type="pres">
      <dgm:prSet presAssocID="{D52DB9EC-B979-4B37-A548-C2428D57EBCF}" presName="diagram" presStyleCnt="0">
        <dgm:presLayoutVars>
          <dgm:dir/>
          <dgm:resizeHandles val="exact"/>
        </dgm:presLayoutVars>
      </dgm:prSet>
      <dgm:spPr/>
    </dgm:pt>
    <dgm:pt modelId="{14B5660B-2116-4A0B-A23C-F4BA90620E3F}" type="pres">
      <dgm:prSet presAssocID="{5989904D-891D-4B7D-BD62-0CB54965BE7C}" presName="node" presStyleLbl="node1" presStyleIdx="0" presStyleCnt="1">
        <dgm:presLayoutVars>
          <dgm:bulletEnabled val="1"/>
        </dgm:presLayoutVars>
      </dgm:prSet>
      <dgm:spPr/>
    </dgm:pt>
  </dgm:ptLst>
  <dgm:cxnLst>
    <dgm:cxn modelId="{CD9C0A7C-35DA-47D2-BB5A-CA9289437108}" type="presOf" srcId="{5989904D-891D-4B7D-BD62-0CB54965BE7C}" destId="{14B5660B-2116-4A0B-A23C-F4BA90620E3F}" srcOrd="0" destOrd="0" presId="urn:microsoft.com/office/officeart/2005/8/layout/default"/>
    <dgm:cxn modelId="{BE6F06E0-68FB-4C5B-95EB-BD0F6D31B70C}" srcId="{D52DB9EC-B979-4B37-A548-C2428D57EBCF}" destId="{5989904D-891D-4B7D-BD62-0CB54965BE7C}" srcOrd="0" destOrd="0" parTransId="{33632FB8-527B-494B-8A2F-966759A3CBBD}" sibTransId="{3B4EC225-6376-40F7-B755-617C976F2DB3}"/>
    <dgm:cxn modelId="{9C883BF5-FA17-447F-B644-81D122EE1D15}" type="presOf" srcId="{D52DB9EC-B979-4B37-A548-C2428D57EBCF}" destId="{E4EB7314-5A74-4A40-9C8C-FA731A2D5D05}" srcOrd="0" destOrd="0" presId="urn:microsoft.com/office/officeart/2005/8/layout/default"/>
    <dgm:cxn modelId="{F2202F92-1A8F-4D51-8FA2-E7701544F1EB}" type="presParOf" srcId="{E4EB7314-5A74-4A40-9C8C-FA731A2D5D05}" destId="{14B5660B-2116-4A0B-A23C-F4BA90620E3F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52DB9EC-B979-4B37-A548-C2428D57EBCF}" type="doc">
      <dgm:prSet loTypeId="urn:microsoft.com/office/officeart/2005/8/layout/default" loCatId="list" qsTypeId="urn:microsoft.com/office/officeart/2005/8/quickstyle/simple1#38" qsCatId="simple" csTypeId="urn:microsoft.com/office/officeart/2005/8/colors/accent1_2#35" csCatId="accent1"/>
      <dgm:spPr/>
      <dgm:t>
        <a:bodyPr/>
        <a:lstStyle/>
        <a:p>
          <a:endParaRPr lang="en-US"/>
        </a:p>
      </dgm:t>
    </dgm:pt>
    <dgm:pt modelId="{0C182E34-D5BF-4631-B0DB-2FA9381EA212}">
      <dgm:prSet custT="1"/>
      <dgm:spPr/>
      <dgm:t>
        <a:bodyPr/>
        <a:lstStyle/>
        <a:p>
          <a:r>
            <a:rPr lang="en-US" sz="5400" dirty="0"/>
            <a:t>Start small, then scale up as resources allow</a:t>
          </a:r>
        </a:p>
      </dgm:t>
    </dgm:pt>
    <dgm:pt modelId="{422BB48E-25CE-4032-9CE6-104E531A4DD1}" type="parTrans" cxnId="{7471F116-93E6-4927-ABB8-FF4D88FF4BB2}">
      <dgm:prSet/>
      <dgm:spPr/>
      <dgm:t>
        <a:bodyPr/>
        <a:lstStyle/>
        <a:p>
          <a:endParaRPr lang="en-US"/>
        </a:p>
      </dgm:t>
    </dgm:pt>
    <dgm:pt modelId="{4E9A79BA-AA10-4932-841B-FAB19B67DE36}" type="sibTrans" cxnId="{7471F116-93E6-4927-ABB8-FF4D88FF4BB2}">
      <dgm:prSet/>
      <dgm:spPr/>
      <dgm:t>
        <a:bodyPr/>
        <a:lstStyle/>
        <a:p>
          <a:endParaRPr lang="en-US"/>
        </a:p>
      </dgm:t>
    </dgm:pt>
    <dgm:pt modelId="{E4EB7314-5A74-4A40-9C8C-FA731A2D5D05}" type="pres">
      <dgm:prSet presAssocID="{D52DB9EC-B979-4B37-A548-C2428D57EBCF}" presName="diagram" presStyleCnt="0">
        <dgm:presLayoutVars>
          <dgm:dir/>
          <dgm:resizeHandles val="exact"/>
        </dgm:presLayoutVars>
      </dgm:prSet>
      <dgm:spPr/>
    </dgm:pt>
    <dgm:pt modelId="{8EF0C1C6-8EC2-4CD3-9DA2-913785E9F88B}" type="pres">
      <dgm:prSet presAssocID="{0C182E34-D5BF-4631-B0DB-2FA9381EA212}" presName="node" presStyleLbl="node1" presStyleIdx="0" presStyleCnt="1">
        <dgm:presLayoutVars>
          <dgm:bulletEnabled val="1"/>
        </dgm:presLayoutVars>
      </dgm:prSet>
      <dgm:spPr/>
    </dgm:pt>
  </dgm:ptLst>
  <dgm:cxnLst>
    <dgm:cxn modelId="{7471F116-93E6-4927-ABB8-FF4D88FF4BB2}" srcId="{D52DB9EC-B979-4B37-A548-C2428D57EBCF}" destId="{0C182E34-D5BF-4631-B0DB-2FA9381EA212}" srcOrd="0" destOrd="0" parTransId="{422BB48E-25CE-4032-9CE6-104E531A4DD1}" sibTransId="{4E9A79BA-AA10-4932-841B-FAB19B67DE36}"/>
    <dgm:cxn modelId="{D9979ED8-5720-46BF-BC91-8FB70BD19D65}" type="presOf" srcId="{0C182E34-D5BF-4631-B0DB-2FA9381EA212}" destId="{8EF0C1C6-8EC2-4CD3-9DA2-913785E9F88B}" srcOrd="0" destOrd="0" presId="urn:microsoft.com/office/officeart/2005/8/layout/default"/>
    <dgm:cxn modelId="{9C883BF5-FA17-447F-B644-81D122EE1D15}" type="presOf" srcId="{D52DB9EC-B979-4B37-A548-C2428D57EBCF}" destId="{E4EB7314-5A74-4A40-9C8C-FA731A2D5D05}" srcOrd="0" destOrd="0" presId="urn:microsoft.com/office/officeart/2005/8/layout/default"/>
    <dgm:cxn modelId="{BF092794-977F-4EA8-A16A-0611EDFA8B82}" type="presParOf" srcId="{E4EB7314-5A74-4A40-9C8C-FA731A2D5D05}" destId="{8EF0C1C6-8EC2-4CD3-9DA2-913785E9F88B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667F832-1317-4A53-AFE9-C918082E42B9}" type="doc">
      <dgm:prSet loTypeId="urn:microsoft.com/office/officeart/2005/8/layout/cycle2" loCatId="cycle" qsTypeId="urn:microsoft.com/office/officeart/2005/8/quickstyle/simple1#39" qsCatId="simple" csTypeId="urn:microsoft.com/office/officeart/2005/8/colors/accent1_2#36" csCatId="accent1" phldr="1"/>
      <dgm:spPr/>
      <dgm:t>
        <a:bodyPr/>
        <a:lstStyle/>
        <a:p>
          <a:endParaRPr lang="en-US"/>
        </a:p>
      </dgm:t>
    </dgm:pt>
    <dgm:pt modelId="{B8FDFC4F-06D0-42DA-BAE4-6409892B8296}">
      <dgm:prSet phldrT="[Text]" phldr="0"/>
      <dgm:spPr/>
      <dgm:t>
        <a:bodyPr/>
        <a:lstStyle/>
        <a:p>
          <a:r>
            <a:rPr lang="en-US" dirty="0"/>
            <a:t>Target Zero Commission</a:t>
          </a:r>
        </a:p>
      </dgm:t>
    </dgm:pt>
    <dgm:pt modelId="{DD249F03-3661-4FBE-BDE3-C371CC16FDC9}" type="parTrans" cxnId="{FE084E3A-D15B-4063-BC0D-18026107F4B3}">
      <dgm:prSet/>
      <dgm:spPr/>
      <dgm:t>
        <a:bodyPr/>
        <a:lstStyle/>
        <a:p>
          <a:endParaRPr lang="en-US"/>
        </a:p>
      </dgm:t>
    </dgm:pt>
    <dgm:pt modelId="{C9B5A9FF-40AF-4D3E-8409-F2BC2255C0C5}" type="sibTrans" cxnId="{FE084E3A-D15B-4063-BC0D-18026107F4B3}">
      <dgm:prSet/>
      <dgm:spPr/>
      <dgm:t>
        <a:bodyPr/>
        <a:lstStyle/>
        <a:p>
          <a:endParaRPr lang="en-US"/>
        </a:p>
      </dgm:t>
    </dgm:pt>
    <dgm:pt modelId="{CFD5F45C-B99D-40BD-A984-3B2BAF0F8EA0}">
      <dgm:prSet phldrT="[Text]" phldr="0"/>
      <dgm:spPr/>
      <dgm:t>
        <a:bodyPr/>
        <a:lstStyle/>
        <a:p>
          <a:r>
            <a:rPr lang="en-US" dirty="0"/>
            <a:t>High-Injury Network</a:t>
          </a:r>
        </a:p>
      </dgm:t>
    </dgm:pt>
    <dgm:pt modelId="{658F4D7A-9E77-4541-8EB1-299F2CA509D2}" type="parTrans" cxnId="{7585332E-DA35-45CB-B83A-FFCE8DFB7F2C}">
      <dgm:prSet/>
      <dgm:spPr/>
      <dgm:t>
        <a:bodyPr/>
        <a:lstStyle/>
        <a:p>
          <a:endParaRPr lang="en-US"/>
        </a:p>
      </dgm:t>
    </dgm:pt>
    <dgm:pt modelId="{430D6ABF-1A2E-46A7-88DE-0ED9F4130079}" type="sibTrans" cxnId="{7585332E-DA35-45CB-B83A-FFCE8DFB7F2C}">
      <dgm:prSet/>
      <dgm:spPr/>
      <dgm:t>
        <a:bodyPr/>
        <a:lstStyle/>
        <a:p>
          <a:endParaRPr lang="en-US"/>
        </a:p>
      </dgm:t>
    </dgm:pt>
    <dgm:pt modelId="{8E285D70-9C14-4235-A907-2A1A92D9CC54}">
      <dgm:prSet phldrT="[Text]" phldr="0"/>
      <dgm:spPr/>
      <dgm:t>
        <a:bodyPr/>
        <a:lstStyle/>
        <a:p>
          <a:r>
            <a:rPr lang="en-US" dirty="0"/>
            <a:t>Highway Safety Improvement Program</a:t>
          </a:r>
        </a:p>
      </dgm:t>
    </dgm:pt>
    <dgm:pt modelId="{5623E2FD-947C-4473-88D7-89102C06E9C8}" type="parTrans" cxnId="{0F91EE8F-06A1-403A-8A28-AAEFBE8E22B9}">
      <dgm:prSet/>
      <dgm:spPr/>
      <dgm:t>
        <a:bodyPr/>
        <a:lstStyle/>
        <a:p>
          <a:endParaRPr lang="en-US"/>
        </a:p>
      </dgm:t>
    </dgm:pt>
    <dgm:pt modelId="{35331485-7754-4893-9126-E266578CE0D9}" type="sibTrans" cxnId="{0F91EE8F-06A1-403A-8A28-AAEFBE8E22B9}">
      <dgm:prSet/>
      <dgm:spPr/>
      <dgm:t>
        <a:bodyPr/>
        <a:lstStyle/>
        <a:p>
          <a:endParaRPr lang="en-US"/>
        </a:p>
      </dgm:t>
    </dgm:pt>
    <dgm:pt modelId="{4AFDE248-5B25-48E8-B59F-DCA86147EF4D}">
      <dgm:prSet phldrT="[Text]" phldr="0"/>
      <dgm:spPr/>
      <dgm:t>
        <a:bodyPr/>
        <a:lstStyle/>
        <a:p>
          <a:r>
            <a:rPr lang="en-US" dirty="0"/>
            <a:t>Expedited Safety Project Delivery</a:t>
          </a:r>
        </a:p>
      </dgm:t>
    </dgm:pt>
    <dgm:pt modelId="{A1D3198A-ACEA-4510-BE6B-43DBA33F4236}" type="parTrans" cxnId="{66DDF3E2-E862-4561-A359-631421A1701A}">
      <dgm:prSet/>
      <dgm:spPr/>
      <dgm:t>
        <a:bodyPr/>
        <a:lstStyle/>
        <a:p>
          <a:endParaRPr lang="en-US"/>
        </a:p>
      </dgm:t>
    </dgm:pt>
    <dgm:pt modelId="{8AF63437-8EEE-490C-BF73-9D3778EC9324}" type="sibTrans" cxnId="{66DDF3E2-E862-4561-A359-631421A1701A}">
      <dgm:prSet/>
      <dgm:spPr/>
      <dgm:t>
        <a:bodyPr/>
        <a:lstStyle/>
        <a:p>
          <a:endParaRPr lang="en-US"/>
        </a:p>
      </dgm:t>
    </dgm:pt>
    <dgm:pt modelId="{4223223A-9F34-49F6-B8CF-E5E6044971B9}">
      <dgm:prSet phldrT="[Text]" phldr="0"/>
      <dgm:spPr/>
      <dgm:t>
        <a:bodyPr/>
        <a:lstStyle/>
        <a:p>
          <a:r>
            <a:rPr lang="en-US" dirty="0"/>
            <a:t>Report to Governor &amp; Legislature</a:t>
          </a:r>
        </a:p>
      </dgm:t>
    </dgm:pt>
    <dgm:pt modelId="{44AC6C89-6358-4E72-AEA8-CC65A7276927}" type="parTrans" cxnId="{3C048029-DE6F-4E0C-A741-49F62ABA194E}">
      <dgm:prSet/>
      <dgm:spPr/>
      <dgm:t>
        <a:bodyPr/>
        <a:lstStyle/>
        <a:p>
          <a:endParaRPr lang="en-US"/>
        </a:p>
      </dgm:t>
    </dgm:pt>
    <dgm:pt modelId="{777FB5E7-976D-4D35-9D99-766C3FEDBE84}" type="sibTrans" cxnId="{3C048029-DE6F-4E0C-A741-49F62ABA194E}">
      <dgm:prSet/>
      <dgm:spPr/>
      <dgm:t>
        <a:bodyPr/>
        <a:lstStyle/>
        <a:p>
          <a:endParaRPr lang="en-US"/>
        </a:p>
      </dgm:t>
    </dgm:pt>
    <dgm:pt modelId="{7D12AAEC-0DA5-41D8-A549-926853086C3A}" type="pres">
      <dgm:prSet presAssocID="{3667F832-1317-4A53-AFE9-C918082E42B9}" presName="cycle" presStyleCnt="0">
        <dgm:presLayoutVars>
          <dgm:dir/>
          <dgm:resizeHandles val="exact"/>
        </dgm:presLayoutVars>
      </dgm:prSet>
      <dgm:spPr/>
    </dgm:pt>
    <dgm:pt modelId="{39676EC3-0384-4BDF-AC47-BB309E8E9A6B}" type="pres">
      <dgm:prSet presAssocID="{B8FDFC4F-06D0-42DA-BAE4-6409892B8296}" presName="node" presStyleLbl="node1" presStyleIdx="0" presStyleCnt="5">
        <dgm:presLayoutVars>
          <dgm:bulletEnabled val="1"/>
        </dgm:presLayoutVars>
      </dgm:prSet>
      <dgm:spPr/>
    </dgm:pt>
    <dgm:pt modelId="{FEBBACDB-AFD2-4279-A06B-51844EC01C15}" type="pres">
      <dgm:prSet presAssocID="{C9B5A9FF-40AF-4D3E-8409-F2BC2255C0C5}" presName="sibTrans" presStyleLbl="sibTrans2D1" presStyleIdx="0" presStyleCnt="5"/>
      <dgm:spPr/>
    </dgm:pt>
    <dgm:pt modelId="{04D499D3-3843-4785-9C09-33F593B92DBE}" type="pres">
      <dgm:prSet presAssocID="{C9B5A9FF-40AF-4D3E-8409-F2BC2255C0C5}" presName="connectorText" presStyleLbl="sibTrans2D1" presStyleIdx="0" presStyleCnt="5"/>
      <dgm:spPr/>
    </dgm:pt>
    <dgm:pt modelId="{BBDCBB29-BC99-45F0-82ED-C88D92C36ECA}" type="pres">
      <dgm:prSet presAssocID="{CFD5F45C-B99D-40BD-A984-3B2BAF0F8EA0}" presName="node" presStyleLbl="node1" presStyleIdx="1" presStyleCnt="5">
        <dgm:presLayoutVars>
          <dgm:bulletEnabled val="1"/>
        </dgm:presLayoutVars>
      </dgm:prSet>
      <dgm:spPr/>
    </dgm:pt>
    <dgm:pt modelId="{393D6560-B937-4CD9-AFBC-2E88DBE86D28}" type="pres">
      <dgm:prSet presAssocID="{430D6ABF-1A2E-46A7-88DE-0ED9F4130079}" presName="sibTrans" presStyleLbl="sibTrans2D1" presStyleIdx="1" presStyleCnt="5"/>
      <dgm:spPr/>
    </dgm:pt>
    <dgm:pt modelId="{42D6FABB-5EE6-4D5B-A4EC-FC7FC311F01D}" type="pres">
      <dgm:prSet presAssocID="{430D6ABF-1A2E-46A7-88DE-0ED9F4130079}" presName="connectorText" presStyleLbl="sibTrans2D1" presStyleIdx="1" presStyleCnt="5"/>
      <dgm:spPr/>
    </dgm:pt>
    <dgm:pt modelId="{F52719FA-77CE-45AB-825C-18D4EA1B2DDB}" type="pres">
      <dgm:prSet presAssocID="{8E285D70-9C14-4235-A907-2A1A92D9CC54}" presName="node" presStyleLbl="node1" presStyleIdx="2" presStyleCnt="5">
        <dgm:presLayoutVars>
          <dgm:bulletEnabled val="1"/>
        </dgm:presLayoutVars>
      </dgm:prSet>
      <dgm:spPr/>
    </dgm:pt>
    <dgm:pt modelId="{E636CA23-0B3D-4642-AD08-8F893811FBC3}" type="pres">
      <dgm:prSet presAssocID="{35331485-7754-4893-9126-E266578CE0D9}" presName="sibTrans" presStyleLbl="sibTrans2D1" presStyleIdx="2" presStyleCnt="5"/>
      <dgm:spPr/>
    </dgm:pt>
    <dgm:pt modelId="{0C92E625-BC82-47C1-A042-46E33EBD5ADE}" type="pres">
      <dgm:prSet presAssocID="{35331485-7754-4893-9126-E266578CE0D9}" presName="connectorText" presStyleLbl="sibTrans2D1" presStyleIdx="2" presStyleCnt="5"/>
      <dgm:spPr/>
    </dgm:pt>
    <dgm:pt modelId="{572BA366-ADC4-46B4-9CB1-5F9AF8618E89}" type="pres">
      <dgm:prSet presAssocID="{4AFDE248-5B25-48E8-B59F-DCA86147EF4D}" presName="node" presStyleLbl="node1" presStyleIdx="3" presStyleCnt="5">
        <dgm:presLayoutVars>
          <dgm:bulletEnabled val="1"/>
        </dgm:presLayoutVars>
      </dgm:prSet>
      <dgm:spPr/>
    </dgm:pt>
    <dgm:pt modelId="{CA28981F-A5F8-4A5C-A362-625EFD3BE812}" type="pres">
      <dgm:prSet presAssocID="{8AF63437-8EEE-490C-BF73-9D3778EC9324}" presName="sibTrans" presStyleLbl="sibTrans2D1" presStyleIdx="3" presStyleCnt="5"/>
      <dgm:spPr/>
    </dgm:pt>
    <dgm:pt modelId="{11767F8B-E9A7-4E4A-AE19-00A2F10D2DFA}" type="pres">
      <dgm:prSet presAssocID="{8AF63437-8EEE-490C-BF73-9D3778EC9324}" presName="connectorText" presStyleLbl="sibTrans2D1" presStyleIdx="3" presStyleCnt="5"/>
      <dgm:spPr/>
    </dgm:pt>
    <dgm:pt modelId="{1E78DD44-A2C8-442A-B3B1-244CDCB708F4}" type="pres">
      <dgm:prSet presAssocID="{4223223A-9F34-49F6-B8CF-E5E6044971B9}" presName="node" presStyleLbl="node1" presStyleIdx="4" presStyleCnt="5">
        <dgm:presLayoutVars>
          <dgm:bulletEnabled val="1"/>
        </dgm:presLayoutVars>
      </dgm:prSet>
      <dgm:spPr/>
    </dgm:pt>
    <dgm:pt modelId="{358CF73A-BF31-4CF2-82BB-8553AB0FF0A7}" type="pres">
      <dgm:prSet presAssocID="{777FB5E7-976D-4D35-9D99-766C3FEDBE84}" presName="sibTrans" presStyleLbl="sibTrans2D1" presStyleIdx="4" presStyleCnt="5"/>
      <dgm:spPr/>
    </dgm:pt>
    <dgm:pt modelId="{E3689748-FCE0-4A10-B11A-39BB25579033}" type="pres">
      <dgm:prSet presAssocID="{777FB5E7-976D-4D35-9D99-766C3FEDBE84}" presName="connectorText" presStyleLbl="sibTrans2D1" presStyleIdx="4" presStyleCnt="5"/>
      <dgm:spPr/>
    </dgm:pt>
  </dgm:ptLst>
  <dgm:cxnLst>
    <dgm:cxn modelId="{338CD602-0E09-4C8F-BB9B-0B418CD79E96}" type="presOf" srcId="{4AFDE248-5B25-48E8-B59F-DCA86147EF4D}" destId="{572BA366-ADC4-46B4-9CB1-5F9AF8618E89}" srcOrd="0" destOrd="0" presId="urn:microsoft.com/office/officeart/2005/8/layout/cycle2"/>
    <dgm:cxn modelId="{2533DB07-D6A0-447A-855C-908F21B35E7E}" type="presOf" srcId="{430D6ABF-1A2E-46A7-88DE-0ED9F4130079}" destId="{42D6FABB-5EE6-4D5B-A4EC-FC7FC311F01D}" srcOrd="1" destOrd="0" presId="urn:microsoft.com/office/officeart/2005/8/layout/cycle2"/>
    <dgm:cxn modelId="{5AE68624-8CC0-4084-8548-59E45F5B98E2}" type="presOf" srcId="{B8FDFC4F-06D0-42DA-BAE4-6409892B8296}" destId="{39676EC3-0384-4BDF-AC47-BB309E8E9A6B}" srcOrd="0" destOrd="0" presId="urn:microsoft.com/office/officeart/2005/8/layout/cycle2"/>
    <dgm:cxn modelId="{3C048029-DE6F-4E0C-A741-49F62ABA194E}" srcId="{3667F832-1317-4A53-AFE9-C918082E42B9}" destId="{4223223A-9F34-49F6-B8CF-E5E6044971B9}" srcOrd="4" destOrd="0" parTransId="{44AC6C89-6358-4E72-AEA8-CC65A7276927}" sibTransId="{777FB5E7-976D-4D35-9D99-766C3FEDBE84}"/>
    <dgm:cxn modelId="{7585332E-DA35-45CB-B83A-FFCE8DFB7F2C}" srcId="{3667F832-1317-4A53-AFE9-C918082E42B9}" destId="{CFD5F45C-B99D-40BD-A984-3B2BAF0F8EA0}" srcOrd="1" destOrd="0" parTransId="{658F4D7A-9E77-4541-8EB1-299F2CA509D2}" sibTransId="{430D6ABF-1A2E-46A7-88DE-0ED9F4130079}"/>
    <dgm:cxn modelId="{768B2835-16BD-471A-ABDA-4FAD63E18F9D}" type="presOf" srcId="{777FB5E7-976D-4D35-9D99-766C3FEDBE84}" destId="{E3689748-FCE0-4A10-B11A-39BB25579033}" srcOrd="1" destOrd="0" presId="urn:microsoft.com/office/officeart/2005/8/layout/cycle2"/>
    <dgm:cxn modelId="{FE084E3A-D15B-4063-BC0D-18026107F4B3}" srcId="{3667F832-1317-4A53-AFE9-C918082E42B9}" destId="{B8FDFC4F-06D0-42DA-BAE4-6409892B8296}" srcOrd="0" destOrd="0" parTransId="{DD249F03-3661-4FBE-BDE3-C371CC16FDC9}" sibTransId="{C9B5A9FF-40AF-4D3E-8409-F2BC2255C0C5}"/>
    <dgm:cxn modelId="{31D2933A-212D-48FB-81FA-8216E1AB1DBE}" type="presOf" srcId="{8AF63437-8EEE-490C-BF73-9D3778EC9324}" destId="{CA28981F-A5F8-4A5C-A362-625EFD3BE812}" srcOrd="0" destOrd="0" presId="urn:microsoft.com/office/officeart/2005/8/layout/cycle2"/>
    <dgm:cxn modelId="{AED1E542-90C9-4CD8-AD6A-5D4782315003}" type="presOf" srcId="{430D6ABF-1A2E-46A7-88DE-0ED9F4130079}" destId="{393D6560-B937-4CD9-AFBC-2E88DBE86D28}" srcOrd="0" destOrd="0" presId="urn:microsoft.com/office/officeart/2005/8/layout/cycle2"/>
    <dgm:cxn modelId="{DB16876D-365F-46F1-985C-6356090A1A56}" type="presOf" srcId="{8E285D70-9C14-4235-A907-2A1A92D9CC54}" destId="{F52719FA-77CE-45AB-825C-18D4EA1B2DDB}" srcOrd="0" destOrd="0" presId="urn:microsoft.com/office/officeart/2005/8/layout/cycle2"/>
    <dgm:cxn modelId="{2EC2FE4D-206D-47FB-A3F5-CE56EF4BC066}" type="presOf" srcId="{C9B5A9FF-40AF-4D3E-8409-F2BC2255C0C5}" destId="{04D499D3-3843-4785-9C09-33F593B92DBE}" srcOrd="1" destOrd="0" presId="urn:microsoft.com/office/officeart/2005/8/layout/cycle2"/>
    <dgm:cxn modelId="{7AEEC876-57F3-4FA2-AE4C-2C414F1A0924}" type="presOf" srcId="{CFD5F45C-B99D-40BD-A984-3B2BAF0F8EA0}" destId="{BBDCBB29-BC99-45F0-82ED-C88D92C36ECA}" srcOrd="0" destOrd="0" presId="urn:microsoft.com/office/officeart/2005/8/layout/cycle2"/>
    <dgm:cxn modelId="{655F3078-36F1-4883-B22F-4EB42EF12ED4}" type="presOf" srcId="{777FB5E7-976D-4D35-9D99-766C3FEDBE84}" destId="{358CF73A-BF31-4CF2-82BB-8553AB0FF0A7}" srcOrd="0" destOrd="0" presId="urn:microsoft.com/office/officeart/2005/8/layout/cycle2"/>
    <dgm:cxn modelId="{FB0AFA5A-8408-4327-B660-6CF5C36CF012}" type="presOf" srcId="{35331485-7754-4893-9126-E266578CE0D9}" destId="{E636CA23-0B3D-4642-AD08-8F893811FBC3}" srcOrd="0" destOrd="0" presId="urn:microsoft.com/office/officeart/2005/8/layout/cycle2"/>
    <dgm:cxn modelId="{0F91EE8F-06A1-403A-8A28-AAEFBE8E22B9}" srcId="{3667F832-1317-4A53-AFE9-C918082E42B9}" destId="{8E285D70-9C14-4235-A907-2A1A92D9CC54}" srcOrd="2" destOrd="0" parTransId="{5623E2FD-947C-4473-88D7-89102C06E9C8}" sibTransId="{35331485-7754-4893-9126-E266578CE0D9}"/>
    <dgm:cxn modelId="{E64DAE9E-9683-40D1-97E3-F8F69570F01A}" type="presOf" srcId="{8AF63437-8EEE-490C-BF73-9D3778EC9324}" destId="{11767F8B-E9A7-4E4A-AE19-00A2F10D2DFA}" srcOrd="1" destOrd="0" presId="urn:microsoft.com/office/officeart/2005/8/layout/cycle2"/>
    <dgm:cxn modelId="{CFB0CEA1-1EC0-46F3-8CAE-48054AEEBE74}" type="presOf" srcId="{4223223A-9F34-49F6-B8CF-E5E6044971B9}" destId="{1E78DD44-A2C8-442A-B3B1-244CDCB708F4}" srcOrd="0" destOrd="0" presId="urn:microsoft.com/office/officeart/2005/8/layout/cycle2"/>
    <dgm:cxn modelId="{45D94BB1-6DAD-4CC5-AEB3-313F2DFE07F4}" type="presOf" srcId="{35331485-7754-4893-9126-E266578CE0D9}" destId="{0C92E625-BC82-47C1-A042-46E33EBD5ADE}" srcOrd="1" destOrd="0" presId="urn:microsoft.com/office/officeart/2005/8/layout/cycle2"/>
    <dgm:cxn modelId="{BED5FED5-865C-4179-966C-7FDFA47D6F5D}" type="presOf" srcId="{C9B5A9FF-40AF-4D3E-8409-F2BC2255C0C5}" destId="{FEBBACDB-AFD2-4279-A06B-51844EC01C15}" srcOrd="0" destOrd="0" presId="urn:microsoft.com/office/officeart/2005/8/layout/cycle2"/>
    <dgm:cxn modelId="{9AEC80D7-011E-471C-AC6B-F02BB490A0D3}" type="presOf" srcId="{3667F832-1317-4A53-AFE9-C918082E42B9}" destId="{7D12AAEC-0DA5-41D8-A549-926853086C3A}" srcOrd="0" destOrd="0" presId="urn:microsoft.com/office/officeart/2005/8/layout/cycle2"/>
    <dgm:cxn modelId="{66DDF3E2-E862-4561-A359-631421A1701A}" srcId="{3667F832-1317-4A53-AFE9-C918082E42B9}" destId="{4AFDE248-5B25-48E8-B59F-DCA86147EF4D}" srcOrd="3" destOrd="0" parTransId="{A1D3198A-ACEA-4510-BE6B-43DBA33F4236}" sibTransId="{8AF63437-8EEE-490C-BF73-9D3778EC9324}"/>
    <dgm:cxn modelId="{503CFEC2-7984-4CDA-B902-B232C8AEBDEE}" type="presParOf" srcId="{7D12AAEC-0DA5-41D8-A549-926853086C3A}" destId="{39676EC3-0384-4BDF-AC47-BB309E8E9A6B}" srcOrd="0" destOrd="0" presId="urn:microsoft.com/office/officeart/2005/8/layout/cycle2"/>
    <dgm:cxn modelId="{1AE9B892-4C4B-4B05-81FD-76BBB134F092}" type="presParOf" srcId="{7D12AAEC-0DA5-41D8-A549-926853086C3A}" destId="{FEBBACDB-AFD2-4279-A06B-51844EC01C15}" srcOrd="1" destOrd="0" presId="urn:microsoft.com/office/officeart/2005/8/layout/cycle2"/>
    <dgm:cxn modelId="{A5FCBF23-6540-411A-AE31-6BECF4E735BC}" type="presParOf" srcId="{FEBBACDB-AFD2-4279-A06B-51844EC01C15}" destId="{04D499D3-3843-4785-9C09-33F593B92DBE}" srcOrd="0" destOrd="0" presId="urn:microsoft.com/office/officeart/2005/8/layout/cycle2"/>
    <dgm:cxn modelId="{C02C89EF-4DEB-4AB3-8C4B-4BB407D1F462}" type="presParOf" srcId="{7D12AAEC-0DA5-41D8-A549-926853086C3A}" destId="{BBDCBB29-BC99-45F0-82ED-C88D92C36ECA}" srcOrd="2" destOrd="0" presId="urn:microsoft.com/office/officeart/2005/8/layout/cycle2"/>
    <dgm:cxn modelId="{4D9A5320-6855-41DF-91EA-55667A500606}" type="presParOf" srcId="{7D12AAEC-0DA5-41D8-A549-926853086C3A}" destId="{393D6560-B937-4CD9-AFBC-2E88DBE86D28}" srcOrd="3" destOrd="0" presId="urn:microsoft.com/office/officeart/2005/8/layout/cycle2"/>
    <dgm:cxn modelId="{BEC76BFF-7BEC-47BD-977E-DA987C28213E}" type="presParOf" srcId="{393D6560-B937-4CD9-AFBC-2E88DBE86D28}" destId="{42D6FABB-5EE6-4D5B-A4EC-FC7FC311F01D}" srcOrd="0" destOrd="0" presId="urn:microsoft.com/office/officeart/2005/8/layout/cycle2"/>
    <dgm:cxn modelId="{704F121D-4CF6-4350-A185-B01C1E6175C4}" type="presParOf" srcId="{7D12AAEC-0DA5-41D8-A549-926853086C3A}" destId="{F52719FA-77CE-45AB-825C-18D4EA1B2DDB}" srcOrd="4" destOrd="0" presId="urn:microsoft.com/office/officeart/2005/8/layout/cycle2"/>
    <dgm:cxn modelId="{926967B8-809E-4BD6-91C1-490A830A4E5F}" type="presParOf" srcId="{7D12AAEC-0DA5-41D8-A549-926853086C3A}" destId="{E636CA23-0B3D-4642-AD08-8F893811FBC3}" srcOrd="5" destOrd="0" presId="urn:microsoft.com/office/officeart/2005/8/layout/cycle2"/>
    <dgm:cxn modelId="{58E9E94C-056F-4A1C-BF5B-662DC61903EF}" type="presParOf" srcId="{E636CA23-0B3D-4642-AD08-8F893811FBC3}" destId="{0C92E625-BC82-47C1-A042-46E33EBD5ADE}" srcOrd="0" destOrd="0" presId="urn:microsoft.com/office/officeart/2005/8/layout/cycle2"/>
    <dgm:cxn modelId="{F47BD238-C246-4DD6-A6B5-5FB92827E1AC}" type="presParOf" srcId="{7D12AAEC-0DA5-41D8-A549-926853086C3A}" destId="{572BA366-ADC4-46B4-9CB1-5F9AF8618E89}" srcOrd="6" destOrd="0" presId="urn:microsoft.com/office/officeart/2005/8/layout/cycle2"/>
    <dgm:cxn modelId="{B3FF02FF-E0AD-4787-904A-A6E8E9EDB92F}" type="presParOf" srcId="{7D12AAEC-0DA5-41D8-A549-926853086C3A}" destId="{CA28981F-A5F8-4A5C-A362-625EFD3BE812}" srcOrd="7" destOrd="0" presId="urn:microsoft.com/office/officeart/2005/8/layout/cycle2"/>
    <dgm:cxn modelId="{D2333CDF-40F7-41C6-871F-FB70B89F6EE3}" type="presParOf" srcId="{CA28981F-A5F8-4A5C-A362-625EFD3BE812}" destId="{11767F8B-E9A7-4E4A-AE19-00A2F10D2DFA}" srcOrd="0" destOrd="0" presId="urn:microsoft.com/office/officeart/2005/8/layout/cycle2"/>
    <dgm:cxn modelId="{8C7EB307-3EB2-47D6-93FA-F39EC8BD1708}" type="presParOf" srcId="{7D12AAEC-0DA5-41D8-A549-926853086C3A}" destId="{1E78DD44-A2C8-442A-B3B1-244CDCB708F4}" srcOrd="8" destOrd="0" presId="urn:microsoft.com/office/officeart/2005/8/layout/cycle2"/>
    <dgm:cxn modelId="{E0B94798-13B9-437C-8CA8-441B9616D369}" type="presParOf" srcId="{7D12AAEC-0DA5-41D8-A549-926853086C3A}" destId="{358CF73A-BF31-4CF2-82BB-8553AB0FF0A7}" srcOrd="9" destOrd="0" presId="urn:microsoft.com/office/officeart/2005/8/layout/cycle2"/>
    <dgm:cxn modelId="{4DFCF4DF-4B2F-4766-9DC8-D8B63E7631F0}" type="presParOf" srcId="{358CF73A-BF31-4CF2-82BB-8553AB0FF0A7}" destId="{E3689748-FCE0-4A10-B11A-39BB2557903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C17E5A-2686-4207-9B28-A3E06FF8CAD1}">
      <dsp:nvSpPr>
        <dsp:cNvPr id="0" name=""/>
        <dsp:cNvSpPr/>
      </dsp:nvSpPr>
      <dsp:spPr>
        <a:xfrm>
          <a:off x="2854" y="76505"/>
          <a:ext cx="2264328" cy="135859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All public roads</a:t>
          </a:r>
        </a:p>
      </dsp:txBody>
      <dsp:txXfrm>
        <a:off x="2854" y="76505"/>
        <a:ext cx="2264328" cy="1358596"/>
      </dsp:txXfrm>
    </dsp:sp>
    <dsp:sp modelId="{CEC2F1E7-6F69-4C0F-8DE9-2A7E7E2D92B9}">
      <dsp:nvSpPr>
        <dsp:cNvPr id="0" name=""/>
        <dsp:cNvSpPr/>
      </dsp:nvSpPr>
      <dsp:spPr>
        <a:xfrm>
          <a:off x="2493615" y="76505"/>
          <a:ext cx="2264328" cy="135859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u="sng" kern="1200"/>
            <a:t>ALL</a:t>
          </a:r>
          <a:r>
            <a:rPr lang="en-US" sz="2100" kern="1200"/>
            <a:t> road users</a:t>
          </a:r>
        </a:p>
      </dsp:txBody>
      <dsp:txXfrm>
        <a:off x="2493615" y="76505"/>
        <a:ext cx="2264328" cy="1358596"/>
      </dsp:txXfrm>
    </dsp:sp>
    <dsp:sp modelId="{EA21041B-D540-4948-8430-44F6F88F2433}">
      <dsp:nvSpPr>
        <dsp:cNvPr id="0" name=""/>
        <dsp:cNvSpPr/>
      </dsp:nvSpPr>
      <dsp:spPr>
        <a:xfrm>
          <a:off x="4984375" y="76505"/>
          <a:ext cx="2264328" cy="135859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One-mile road segments, inclusive of intersections</a:t>
          </a:r>
        </a:p>
      </dsp:txBody>
      <dsp:txXfrm>
        <a:off x="4984375" y="76505"/>
        <a:ext cx="2264328" cy="1358596"/>
      </dsp:txXfrm>
    </dsp:sp>
    <dsp:sp modelId="{A37BDF8A-247C-407F-A24D-4C93199BD540}">
      <dsp:nvSpPr>
        <dsp:cNvPr id="0" name=""/>
        <dsp:cNvSpPr/>
      </dsp:nvSpPr>
      <dsp:spPr>
        <a:xfrm>
          <a:off x="7475136" y="76505"/>
          <a:ext cx="2264328" cy="135859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Ranked by total FSI (in line with SSA)</a:t>
          </a:r>
        </a:p>
      </dsp:txBody>
      <dsp:txXfrm>
        <a:off x="7475136" y="76505"/>
        <a:ext cx="2264328" cy="1358596"/>
      </dsp:txXfrm>
    </dsp:sp>
    <dsp:sp modelId="{BB939E34-80F4-4F3A-B892-738A49ED5C38}">
      <dsp:nvSpPr>
        <dsp:cNvPr id="0" name=""/>
        <dsp:cNvSpPr/>
      </dsp:nvSpPr>
      <dsp:spPr>
        <a:xfrm>
          <a:off x="1248234" y="1661535"/>
          <a:ext cx="2264328" cy="135859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Limited to 100-200 segments (to really focus the safety efforts)</a:t>
          </a:r>
        </a:p>
      </dsp:txBody>
      <dsp:txXfrm>
        <a:off x="1248234" y="1661535"/>
        <a:ext cx="2264328" cy="1358596"/>
      </dsp:txXfrm>
    </dsp:sp>
    <dsp:sp modelId="{66873FDE-0461-4057-946F-2AA8D2C9067A}">
      <dsp:nvSpPr>
        <dsp:cNvPr id="0" name=""/>
        <dsp:cNvSpPr/>
      </dsp:nvSpPr>
      <dsp:spPr>
        <a:xfrm>
          <a:off x="3738995" y="1661535"/>
          <a:ext cx="2264328" cy="135859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Three-years of crash data (2021-2023)</a:t>
          </a:r>
        </a:p>
      </dsp:txBody>
      <dsp:txXfrm>
        <a:off x="3738995" y="1661535"/>
        <a:ext cx="2264328" cy="1358596"/>
      </dsp:txXfrm>
    </dsp:sp>
    <dsp:sp modelId="{8C7F20F7-D269-4B7F-9B17-DC185C1CBE36}">
      <dsp:nvSpPr>
        <dsp:cNvPr id="0" name=""/>
        <dsp:cNvSpPr/>
      </dsp:nvSpPr>
      <dsp:spPr>
        <a:xfrm>
          <a:off x="6229756" y="1661535"/>
          <a:ext cx="2264328" cy="135859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Three-year renewal cycle</a:t>
          </a:r>
        </a:p>
      </dsp:txBody>
      <dsp:txXfrm>
        <a:off x="6229756" y="1661535"/>
        <a:ext cx="2264328" cy="13585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0D40C-AFCB-4089-A63A-A20D10FCA18E}">
      <dsp:nvSpPr>
        <dsp:cNvPr id="0" name=""/>
        <dsp:cNvSpPr/>
      </dsp:nvSpPr>
      <dsp:spPr>
        <a:xfrm>
          <a:off x="0" y="804112"/>
          <a:ext cx="7315106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0.4% of public roads</a:t>
          </a:r>
        </a:p>
      </dsp:txBody>
      <dsp:txXfrm>
        <a:off x="52688" y="856800"/>
        <a:ext cx="7209730" cy="973949"/>
      </dsp:txXfrm>
    </dsp:sp>
    <dsp:sp modelId="{7B94D679-28AD-4E2B-8F13-7056B4DAE89C}">
      <dsp:nvSpPr>
        <dsp:cNvPr id="0" name=""/>
        <dsp:cNvSpPr/>
      </dsp:nvSpPr>
      <dsp:spPr>
        <a:xfrm>
          <a:off x="0" y="2013037"/>
          <a:ext cx="7315106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11% of fatal crashes</a:t>
          </a:r>
        </a:p>
      </dsp:txBody>
      <dsp:txXfrm>
        <a:off x="52688" y="2065725"/>
        <a:ext cx="7209730" cy="973949"/>
      </dsp:txXfrm>
    </dsp:sp>
    <dsp:sp modelId="{F3309020-5B64-4465-B8FF-57F67C81CAC5}">
      <dsp:nvSpPr>
        <dsp:cNvPr id="0" name=""/>
        <dsp:cNvSpPr/>
      </dsp:nvSpPr>
      <dsp:spPr>
        <a:xfrm>
          <a:off x="0" y="3221962"/>
          <a:ext cx="7315106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15% of serious injury crashes</a:t>
          </a:r>
        </a:p>
      </dsp:txBody>
      <dsp:txXfrm>
        <a:off x="52688" y="3274650"/>
        <a:ext cx="7209730" cy="9739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F3E63-4671-4379-8FE4-F750F1BBE1A0}">
      <dsp:nvSpPr>
        <dsp:cNvPr id="0" name=""/>
        <dsp:cNvSpPr/>
      </dsp:nvSpPr>
      <dsp:spPr>
        <a:xfrm>
          <a:off x="98703" y="840130"/>
          <a:ext cx="899135" cy="89913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8686B9-C998-4B98-BAAA-8A1FC4FD875C}">
      <dsp:nvSpPr>
        <dsp:cNvPr id="0" name=""/>
        <dsp:cNvSpPr/>
      </dsp:nvSpPr>
      <dsp:spPr>
        <a:xfrm>
          <a:off x="287522" y="1028948"/>
          <a:ext cx="521498" cy="52149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1EF195-7F27-4E8A-ACB7-17809A99AF98}">
      <dsp:nvSpPr>
        <dsp:cNvPr id="0" name=""/>
        <dsp:cNvSpPr/>
      </dsp:nvSpPr>
      <dsp:spPr>
        <a:xfrm>
          <a:off x="1190510" y="840130"/>
          <a:ext cx="2119389" cy="899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High-Level Support</a:t>
          </a:r>
        </a:p>
      </dsp:txBody>
      <dsp:txXfrm>
        <a:off x="1190510" y="840130"/>
        <a:ext cx="2119389" cy="899135"/>
      </dsp:txXfrm>
    </dsp:sp>
    <dsp:sp modelId="{92328BC1-710E-4BF1-9CF5-48551F9CF4FE}">
      <dsp:nvSpPr>
        <dsp:cNvPr id="0" name=""/>
        <dsp:cNvSpPr/>
      </dsp:nvSpPr>
      <dsp:spPr>
        <a:xfrm>
          <a:off x="3679188" y="840130"/>
          <a:ext cx="899135" cy="89913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EC5B13-CA88-4EC1-BE69-C14599E59E0B}">
      <dsp:nvSpPr>
        <dsp:cNvPr id="0" name=""/>
        <dsp:cNvSpPr/>
      </dsp:nvSpPr>
      <dsp:spPr>
        <a:xfrm>
          <a:off x="3868006" y="1028948"/>
          <a:ext cx="521498" cy="52149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167BCE-BA3D-4378-B84F-0B5EB0563DF2}">
      <dsp:nvSpPr>
        <dsp:cNvPr id="0" name=""/>
        <dsp:cNvSpPr/>
      </dsp:nvSpPr>
      <dsp:spPr>
        <a:xfrm>
          <a:off x="4770995" y="840130"/>
          <a:ext cx="2119389" cy="899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Advocacy-Driven</a:t>
          </a:r>
        </a:p>
      </dsp:txBody>
      <dsp:txXfrm>
        <a:off x="4770995" y="840130"/>
        <a:ext cx="2119389" cy="899135"/>
      </dsp:txXfrm>
    </dsp:sp>
    <dsp:sp modelId="{0CFB5FBE-51A6-494A-9BF9-AFE5D9B4AC1E}">
      <dsp:nvSpPr>
        <dsp:cNvPr id="0" name=""/>
        <dsp:cNvSpPr/>
      </dsp:nvSpPr>
      <dsp:spPr>
        <a:xfrm>
          <a:off x="7259672" y="840130"/>
          <a:ext cx="899135" cy="89913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7453A7-8387-47CB-8E9F-256EB1CCB5AF}">
      <dsp:nvSpPr>
        <dsp:cNvPr id="0" name=""/>
        <dsp:cNvSpPr/>
      </dsp:nvSpPr>
      <dsp:spPr>
        <a:xfrm>
          <a:off x="7448490" y="1028948"/>
          <a:ext cx="521498" cy="52149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7BA078-C08E-48B8-BE0E-FA7619A05505}">
      <dsp:nvSpPr>
        <dsp:cNvPr id="0" name=""/>
        <dsp:cNvSpPr/>
      </dsp:nvSpPr>
      <dsp:spPr>
        <a:xfrm>
          <a:off x="8351479" y="840130"/>
          <a:ext cx="2119389" cy="899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Safe System Approach</a:t>
          </a:r>
        </a:p>
      </dsp:txBody>
      <dsp:txXfrm>
        <a:off x="8351479" y="840130"/>
        <a:ext cx="2119389" cy="899135"/>
      </dsp:txXfrm>
    </dsp:sp>
    <dsp:sp modelId="{EC72490B-16C4-464F-8409-C73F650BCD18}">
      <dsp:nvSpPr>
        <dsp:cNvPr id="0" name=""/>
        <dsp:cNvSpPr/>
      </dsp:nvSpPr>
      <dsp:spPr>
        <a:xfrm>
          <a:off x="98703" y="2451735"/>
          <a:ext cx="899135" cy="89913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0ECB57-E9BD-4500-8F81-F02AE7D8893B}">
      <dsp:nvSpPr>
        <dsp:cNvPr id="0" name=""/>
        <dsp:cNvSpPr/>
      </dsp:nvSpPr>
      <dsp:spPr>
        <a:xfrm>
          <a:off x="287522" y="2640553"/>
          <a:ext cx="521498" cy="52149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54F9ED-2B19-42C9-96B0-A016BFDC7DE6}">
      <dsp:nvSpPr>
        <dsp:cNvPr id="0" name=""/>
        <dsp:cNvSpPr/>
      </dsp:nvSpPr>
      <dsp:spPr>
        <a:xfrm>
          <a:off x="1190510" y="2451735"/>
          <a:ext cx="2119389" cy="899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Hyper-Focused</a:t>
          </a:r>
        </a:p>
      </dsp:txBody>
      <dsp:txXfrm>
        <a:off x="1190510" y="2451735"/>
        <a:ext cx="2119389" cy="899135"/>
      </dsp:txXfrm>
    </dsp:sp>
    <dsp:sp modelId="{B022C9C2-E54A-48A2-8FA7-F1975167B7F7}">
      <dsp:nvSpPr>
        <dsp:cNvPr id="0" name=""/>
        <dsp:cNvSpPr/>
      </dsp:nvSpPr>
      <dsp:spPr>
        <a:xfrm>
          <a:off x="3679188" y="2451735"/>
          <a:ext cx="899135" cy="89913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13C601-2007-4616-8517-CE09DCBB64CB}">
      <dsp:nvSpPr>
        <dsp:cNvPr id="0" name=""/>
        <dsp:cNvSpPr/>
      </dsp:nvSpPr>
      <dsp:spPr>
        <a:xfrm>
          <a:off x="3868006" y="2640553"/>
          <a:ext cx="521498" cy="52149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430D0E-C75B-4D8D-8150-B33B2FD8EDE7}">
      <dsp:nvSpPr>
        <dsp:cNvPr id="0" name=""/>
        <dsp:cNvSpPr/>
      </dsp:nvSpPr>
      <dsp:spPr>
        <a:xfrm>
          <a:off x="4770995" y="2451735"/>
          <a:ext cx="2119389" cy="899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Actionable</a:t>
          </a:r>
        </a:p>
      </dsp:txBody>
      <dsp:txXfrm>
        <a:off x="4770995" y="2451735"/>
        <a:ext cx="2119389" cy="899135"/>
      </dsp:txXfrm>
    </dsp:sp>
    <dsp:sp modelId="{18E666C7-78FE-4EBB-A33C-F5BDD84485F2}">
      <dsp:nvSpPr>
        <dsp:cNvPr id="0" name=""/>
        <dsp:cNvSpPr/>
      </dsp:nvSpPr>
      <dsp:spPr>
        <a:xfrm>
          <a:off x="7259672" y="2451735"/>
          <a:ext cx="899135" cy="89913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2CA418-67D2-4BE9-AEEE-31D88486E0B4}">
      <dsp:nvSpPr>
        <dsp:cNvPr id="0" name=""/>
        <dsp:cNvSpPr/>
      </dsp:nvSpPr>
      <dsp:spPr>
        <a:xfrm>
          <a:off x="7448490" y="2640553"/>
          <a:ext cx="521498" cy="52149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0EF88D-8CB8-4B02-8AC8-EB3DB783E741}">
      <dsp:nvSpPr>
        <dsp:cNvPr id="0" name=""/>
        <dsp:cNvSpPr/>
      </dsp:nvSpPr>
      <dsp:spPr>
        <a:xfrm>
          <a:off x="8351479" y="2451735"/>
          <a:ext cx="2119389" cy="899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Transparent</a:t>
          </a:r>
        </a:p>
      </dsp:txBody>
      <dsp:txXfrm>
        <a:off x="8351479" y="2451735"/>
        <a:ext cx="2119389" cy="8991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EFD073-0E4B-43CB-ABA3-5A8A215FA964}">
      <dsp:nvSpPr>
        <dsp:cNvPr id="0" name=""/>
        <dsp:cNvSpPr/>
      </dsp:nvSpPr>
      <dsp:spPr>
        <a:xfrm>
          <a:off x="0" y="595047"/>
          <a:ext cx="6749521" cy="40497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Senior Department and governmental leadership buy-in is a requirement – full stop.</a:t>
          </a:r>
        </a:p>
      </dsp:txBody>
      <dsp:txXfrm>
        <a:off x="0" y="595047"/>
        <a:ext cx="6749521" cy="40497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2ADF68-C77C-40E6-935D-BB48A20C50DA}">
      <dsp:nvSpPr>
        <dsp:cNvPr id="0" name=""/>
        <dsp:cNvSpPr/>
      </dsp:nvSpPr>
      <dsp:spPr>
        <a:xfrm>
          <a:off x="0" y="595047"/>
          <a:ext cx="6749521" cy="40497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If you are going to put out an HIN, make sure you have a plan on how to address it </a:t>
          </a:r>
          <a:r>
            <a:rPr lang="en-US" sz="4800" b="1" i="1" u="sng" kern="1200" dirty="0"/>
            <a:t>FIRST</a:t>
          </a:r>
          <a:endParaRPr lang="en-US" sz="4800" b="1" u="sng" kern="1200" dirty="0"/>
        </a:p>
      </dsp:txBody>
      <dsp:txXfrm>
        <a:off x="0" y="595047"/>
        <a:ext cx="6749521" cy="40497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7790B4-9DCB-4345-92E9-E7861A2E8E68}">
      <dsp:nvSpPr>
        <dsp:cNvPr id="0" name=""/>
        <dsp:cNvSpPr/>
      </dsp:nvSpPr>
      <dsp:spPr>
        <a:xfrm>
          <a:off x="0" y="595047"/>
          <a:ext cx="6749521" cy="40497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A long HIN that you cannot address in a reasonable amount of time will destroy your credibility</a:t>
          </a:r>
        </a:p>
      </dsp:txBody>
      <dsp:txXfrm>
        <a:off x="0" y="595047"/>
        <a:ext cx="6749521" cy="40497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36F75-6BF6-451C-93F9-24173C6A0C82}">
      <dsp:nvSpPr>
        <dsp:cNvPr id="0" name=""/>
        <dsp:cNvSpPr/>
      </dsp:nvSpPr>
      <dsp:spPr>
        <a:xfrm>
          <a:off x="0" y="595047"/>
          <a:ext cx="6749521" cy="40497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Ensure the Department is ready to include safety elements on all projects, especially those on the HIN, or public outcry will be fierce</a:t>
          </a:r>
        </a:p>
      </dsp:txBody>
      <dsp:txXfrm>
        <a:off x="0" y="595047"/>
        <a:ext cx="6749521" cy="404971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36F75-6BF6-451C-93F9-24173C6A0C82}">
      <dsp:nvSpPr>
        <dsp:cNvPr id="0" name=""/>
        <dsp:cNvSpPr/>
      </dsp:nvSpPr>
      <dsp:spPr>
        <a:xfrm>
          <a:off x="0" y="595047"/>
          <a:ext cx="6749521" cy="40497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An HSIP-eligible HIN must be State-developed.  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Counties, locals, and regions wanted the State developed list to align with theirs – all of them</a:t>
          </a:r>
        </a:p>
      </dsp:txBody>
      <dsp:txXfrm>
        <a:off x="0" y="595047"/>
        <a:ext cx="6749521" cy="404971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B5660B-2116-4A0B-A23C-F4BA90620E3F}">
      <dsp:nvSpPr>
        <dsp:cNvPr id="0" name=""/>
        <dsp:cNvSpPr/>
      </dsp:nvSpPr>
      <dsp:spPr>
        <a:xfrm>
          <a:off x="0" y="595047"/>
          <a:ext cx="6749521" cy="40497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Engineering and design buy-in is crucial, but can be challenging with some “old school” folks still primarily focused on speed and capacity</a:t>
          </a:r>
        </a:p>
      </dsp:txBody>
      <dsp:txXfrm>
        <a:off x="0" y="595047"/>
        <a:ext cx="6749521" cy="404971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F0C1C6-8EC2-4CD3-9DA2-913785E9F88B}">
      <dsp:nvSpPr>
        <dsp:cNvPr id="0" name=""/>
        <dsp:cNvSpPr/>
      </dsp:nvSpPr>
      <dsp:spPr>
        <a:xfrm>
          <a:off x="0" y="595047"/>
          <a:ext cx="6749521" cy="40497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/>
            <a:t>Start small, then scale up as resources allow</a:t>
          </a:r>
        </a:p>
      </dsp:txBody>
      <dsp:txXfrm>
        <a:off x="0" y="595047"/>
        <a:ext cx="6749521" cy="404971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676EC3-0384-4BDF-AC47-BB309E8E9A6B}">
      <dsp:nvSpPr>
        <dsp:cNvPr id="0" name=""/>
        <dsp:cNvSpPr/>
      </dsp:nvSpPr>
      <dsp:spPr>
        <a:xfrm>
          <a:off x="4018736" y="2224"/>
          <a:ext cx="1981239" cy="19812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Target Zero Commission</a:t>
          </a:r>
        </a:p>
      </dsp:txBody>
      <dsp:txXfrm>
        <a:off x="4308882" y="292370"/>
        <a:ext cx="1400947" cy="1400947"/>
      </dsp:txXfrm>
    </dsp:sp>
    <dsp:sp modelId="{FEBBACDB-AFD2-4279-A06B-51844EC01C15}">
      <dsp:nvSpPr>
        <dsp:cNvPr id="0" name=""/>
        <dsp:cNvSpPr/>
      </dsp:nvSpPr>
      <dsp:spPr>
        <a:xfrm rot="2160000">
          <a:off x="5937499" y="1524384"/>
          <a:ext cx="527260" cy="668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5952604" y="1611631"/>
        <a:ext cx="369082" cy="401200"/>
      </dsp:txXfrm>
    </dsp:sp>
    <dsp:sp modelId="{BBDCBB29-BC99-45F0-82ED-C88D92C36ECA}">
      <dsp:nvSpPr>
        <dsp:cNvPr id="0" name=""/>
        <dsp:cNvSpPr/>
      </dsp:nvSpPr>
      <dsp:spPr>
        <a:xfrm>
          <a:off x="6426428" y="1751515"/>
          <a:ext cx="1981239" cy="19812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High-Injury Network</a:t>
          </a:r>
        </a:p>
      </dsp:txBody>
      <dsp:txXfrm>
        <a:off x="6716574" y="2041661"/>
        <a:ext cx="1400947" cy="1400947"/>
      </dsp:txXfrm>
    </dsp:sp>
    <dsp:sp modelId="{393D6560-B937-4CD9-AFBC-2E88DBE86D28}">
      <dsp:nvSpPr>
        <dsp:cNvPr id="0" name=""/>
        <dsp:cNvSpPr/>
      </dsp:nvSpPr>
      <dsp:spPr>
        <a:xfrm rot="6480000">
          <a:off x="6698200" y="3808815"/>
          <a:ext cx="527260" cy="668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10800000">
        <a:off x="6801729" y="3867331"/>
        <a:ext cx="369082" cy="401200"/>
      </dsp:txXfrm>
    </dsp:sp>
    <dsp:sp modelId="{F52719FA-77CE-45AB-825C-18D4EA1B2DDB}">
      <dsp:nvSpPr>
        <dsp:cNvPr id="0" name=""/>
        <dsp:cNvSpPr/>
      </dsp:nvSpPr>
      <dsp:spPr>
        <a:xfrm>
          <a:off x="5506771" y="4581927"/>
          <a:ext cx="1981239" cy="19812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Highway Safety Improvement Program</a:t>
          </a:r>
        </a:p>
      </dsp:txBody>
      <dsp:txXfrm>
        <a:off x="5796917" y="4872073"/>
        <a:ext cx="1400947" cy="1400947"/>
      </dsp:txXfrm>
    </dsp:sp>
    <dsp:sp modelId="{E636CA23-0B3D-4642-AD08-8F893811FBC3}">
      <dsp:nvSpPr>
        <dsp:cNvPr id="0" name=""/>
        <dsp:cNvSpPr/>
      </dsp:nvSpPr>
      <dsp:spPr>
        <a:xfrm rot="10800000">
          <a:off x="4760648" y="5238213"/>
          <a:ext cx="527260" cy="668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10800000">
        <a:off x="4918826" y="5371947"/>
        <a:ext cx="369082" cy="401200"/>
      </dsp:txXfrm>
    </dsp:sp>
    <dsp:sp modelId="{572BA366-ADC4-46B4-9CB1-5F9AF8618E89}">
      <dsp:nvSpPr>
        <dsp:cNvPr id="0" name=""/>
        <dsp:cNvSpPr/>
      </dsp:nvSpPr>
      <dsp:spPr>
        <a:xfrm>
          <a:off x="2530700" y="4581927"/>
          <a:ext cx="1981239" cy="19812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Expedited Safety Project Delivery</a:t>
          </a:r>
        </a:p>
      </dsp:txBody>
      <dsp:txXfrm>
        <a:off x="2820846" y="4872073"/>
        <a:ext cx="1400947" cy="1400947"/>
      </dsp:txXfrm>
    </dsp:sp>
    <dsp:sp modelId="{CA28981F-A5F8-4A5C-A362-625EFD3BE812}">
      <dsp:nvSpPr>
        <dsp:cNvPr id="0" name=""/>
        <dsp:cNvSpPr/>
      </dsp:nvSpPr>
      <dsp:spPr>
        <a:xfrm rot="15120000">
          <a:off x="2802472" y="3837199"/>
          <a:ext cx="527260" cy="668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10800000">
        <a:off x="2906001" y="4046151"/>
        <a:ext cx="369082" cy="401200"/>
      </dsp:txXfrm>
    </dsp:sp>
    <dsp:sp modelId="{1E78DD44-A2C8-442A-B3B1-244CDCB708F4}">
      <dsp:nvSpPr>
        <dsp:cNvPr id="0" name=""/>
        <dsp:cNvSpPr/>
      </dsp:nvSpPr>
      <dsp:spPr>
        <a:xfrm>
          <a:off x="1611044" y="1751515"/>
          <a:ext cx="1981239" cy="19812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Report to Governor &amp; Legislature</a:t>
          </a:r>
        </a:p>
      </dsp:txBody>
      <dsp:txXfrm>
        <a:off x="1901190" y="2041661"/>
        <a:ext cx="1400947" cy="1400947"/>
      </dsp:txXfrm>
    </dsp:sp>
    <dsp:sp modelId="{358CF73A-BF31-4CF2-82BB-8553AB0FF0A7}">
      <dsp:nvSpPr>
        <dsp:cNvPr id="0" name=""/>
        <dsp:cNvSpPr/>
      </dsp:nvSpPr>
      <dsp:spPr>
        <a:xfrm rot="19440000">
          <a:off x="3529806" y="1541927"/>
          <a:ext cx="527260" cy="668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3544911" y="1722148"/>
        <a:ext cx="369082" cy="401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3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3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3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3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3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3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3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50F0B-F5A2-4AA7-A1B4-BD8B48E0D37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B40CF-7221-401D-9832-004CD5CBE8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829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THIS TOOK 6 MONTHS TO DEVELOP!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7B40CF-7221-401D-9832-004CD5CBE81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46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TOOK ABOUT 90 SECONDS TO DEVELOP!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7B40CF-7221-401D-9832-004CD5CBE81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398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9612-2FAD-4D37-9A1C-6BC5F8593FA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B80E-47F8-46FB-B29B-31CB3117C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89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9612-2FAD-4D37-9A1C-6BC5F8593FA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B144B80E-47F8-46FB-B29B-31CB3117C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11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9612-2FAD-4D37-9A1C-6BC5F8593FA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B80E-47F8-46FB-B29B-31CB3117C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54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9612-2FAD-4D37-9A1C-6BC5F8593FA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B80E-47F8-46FB-B29B-31CB3117C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394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9612-2FAD-4D37-9A1C-6BC5F8593FA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B80E-47F8-46FB-B29B-31CB3117C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493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9612-2FAD-4D37-9A1C-6BC5F8593FA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B80E-47F8-46FB-B29B-31CB3117C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380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9612-2FAD-4D37-9A1C-6BC5F8593FA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B80E-47F8-46FB-B29B-31CB3117C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588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9612-2FAD-4D37-9A1C-6BC5F8593FA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B80E-47F8-46FB-B29B-31CB3117C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080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9612-2FAD-4D37-9A1C-6BC5F8593FA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B80E-47F8-46FB-B29B-31CB3117C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852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9612-2FAD-4D37-9A1C-6BC5F8593FA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B80E-47F8-46FB-B29B-31CB3117C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10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9612-2FAD-4D37-9A1C-6BC5F8593FA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B80E-47F8-46FB-B29B-31CB3117C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903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9612-2FAD-4D37-9A1C-6BC5F8593FA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B80E-47F8-46FB-B29B-31CB3117C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845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9612-2FAD-4D37-9A1C-6BC5F8593FA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B80E-47F8-46FB-B29B-31CB3117C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261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9612-2FAD-4D37-9A1C-6BC5F8593FA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B80E-47F8-46FB-B29B-31CB3117C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826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9612-2FAD-4D37-9A1C-6BC5F8593FA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B80E-47F8-46FB-B29B-31CB3117C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286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9612-2FAD-4D37-9A1C-6BC5F8593FA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B80E-47F8-46FB-B29B-31CB3117C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921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9612-2FAD-4D37-9A1C-6BC5F8593FA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4B80E-47F8-46FB-B29B-31CB3117C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00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93E9612-2FAD-4D37-9A1C-6BC5F8593FA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44B80E-47F8-46FB-B29B-31CB3117C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73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mailto:Frank.neary@dot.nj.gov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5A92FE9-DB05-4D0D-AF5A-BE8664B9F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3D9B26A-5143-49A7-BA98-D871D5BD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526211" y="1"/>
            <a:ext cx="5014912" cy="6857999"/>
            <a:chOff x="2928938" y="-4763"/>
            <a:chExt cx="5014912" cy="6862763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68B85E55-A2A1-4682-B891-F201358A92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45EF6EDB-9B5D-49E9-96FA-1AE08BF95E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38338226-D6E2-4EEE-B271-DB4BD096DB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4878FB48-17B3-4A11-8025-DE0945CD4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150A21C-DD6D-4D3C-9E95-7A3CA263B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505BF04-104D-4180-A284-42FCD6B04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2B427B8-E3D4-92D6-6143-BF522D574E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8190" y="924232"/>
            <a:ext cx="8174971" cy="3285866"/>
          </a:xfrm>
        </p:spPr>
        <p:txBody>
          <a:bodyPr>
            <a:normAutofit/>
          </a:bodyPr>
          <a:lstStyle/>
          <a:p>
            <a:pPr algn="l"/>
            <a:r>
              <a:rPr lang="en-US" sz="6200"/>
              <a:t>Developing a Statewide High-Injury Network: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F9FEC1-C4D5-9446-FFF7-A25442E40C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8190" y="4210098"/>
            <a:ext cx="7178070" cy="863348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Scaling Up a Proven Safety Program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9943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6371C-403D-9013-4022-60B0D4DFF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High-Injury Network?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342F5-CD6F-A87F-5E7D-88FECDE6A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 data-driven identification of locations where fatal and severe traffic crashes are concentrated.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It maximizes safety impacts by targeting investments, improvements, and countermeasures exactly where the greatest risk exists.</a:t>
            </a:r>
          </a:p>
        </p:txBody>
      </p:sp>
    </p:spTree>
    <p:extLst>
      <p:ext uri="{BB962C8B-B14F-4D97-AF65-F5344CB8AC3E}">
        <p14:creationId xmlns:p14="http://schemas.microsoft.com/office/powerpoint/2010/main" val="3383177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A4C1F-EAA8-7C32-B750-C616F2871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>
            <a:normAutofit/>
          </a:bodyPr>
          <a:lstStyle/>
          <a:p>
            <a:r>
              <a:rPr lang="en-US" dirty="0"/>
              <a:t>NJ Target Zero Commission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1CB868-4F05-91FF-0489-1BDBF4916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155" y="3435764"/>
            <a:ext cx="3959211" cy="1662868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8C6C0-09EB-EC15-C0E8-2B837F175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336" y="2438399"/>
            <a:ext cx="5486687" cy="4086226"/>
          </a:xfrm>
        </p:spPr>
        <p:txBody>
          <a:bodyPr anchor="t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Signed into Law in January 2025</a:t>
            </a:r>
          </a:p>
          <a:p>
            <a:pPr>
              <a:lnSpc>
                <a:spcPct val="90000"/>
              </a:lnSpc>
            </a:pPr>
            <a:r>
              <a:rPr lang="en-US" dirty="0"/>
              <a:t>Cabinet-level membership</a:t>
            </a:r>
          </a:p>
          <a:p>
            <a:pPr>
              <a:lnSpc>
                <a:spcPct val="90000"/>
              </a:lnSpc>
            </a:pPr>
            <a:r>
              <a:rPr lang="en-US" dirty="0"/>
              <a:t>Goal: Zero FSI by 2040</a:t>
            </a:r>
          </a:p>
          <a:p>
            <a:pPr>
              <a:lnSpc>
                <a:spcPct val="90000"/>
              </a:lnSpc>
            </a:pPr>
            <a:r>
              <a:rPr lang="en-US" dirty="0"/>
              <a:t>14 Specific requirements – examples: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An initial Action Plan was due in the first 12 months (completed in 10)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 progress report is due to the Governor and Legislature annually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Development of a statewide high-injury network</a:t>
            </a:r>
          </a:p>
        </p:txBody>
      </p:sp>
    </p:spTree>
    <p:extLst>
      <p:ext uri="{BB962C8B-B14F-4D97-AF65-F5344CB8AC3E}">
        <p14:creationId xmlns:p14="http://schemas.microsoft.com/office/powerpoint/2010/main" val="35217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EFA45-629B-45CA-0196-CC7DA4006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High-Injury Network </a:t>
            </a:r>
            <a:br>
              <a:rPr lang="en-US" dirty="0"/>
            </a:br>
            <a:r>
              <a:rPr lang="en-US" dirty="0"/>
              <a:t>Methodology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BF969-BEAA-AA67-FB78-50E9BB822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1" y="2666999"/>
            <a:ext cx="4248978" cy="3124201"/>
          </a:xfrm>
        </p:spPr>
        <p:txBody>
          <a:bodyPr/>
          <a:lstStyle/>
          <a:p>
            <a:r>
              <a:rPr lang="en-US" dirty="0"/>
              <a:t>Methodology working group</a:t>
            </a:r>
          </a:p>
          <a:p>
            <a:pPr lvl="1"/>
            <a:r>
              <a:rPr lang="en-US" dirty="0"/>
              <a:t>NJDOT</a:t>
            </a:r>
          </a:p>
          <a:p>
            <a:pPr lvl="1"/>
            <a:r>
              <a:rPr lang="en-US" dirty="0"/>
              <a:t>MPOs</a:t>
            </a:r>
          </a:p>
          <a:p>
            <a:pPr lvl="1"/>
            <a:r>
              <a:rPr lang="en-US" dirty="0"/>
              <a:t>Advocates</a:t>
            </a:r>
          </a:p>
          <a:p>
            <a:pPr lvl="1"/>
            <a:r>
              <a:rPr lang="en-US" dirty="0"/>
              <a:t>SHSO</a:t>
            </a:r>
          </a:p>
          <a:p>
            <a:pPr lvl="1"/>
            <a:r>
              <a:rPr lang="en-US" dirty="0"/>
              <a:t>FHWA (non-voting)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596F88-F466-25FC-D302-B94E618B5042}"/>
              </a:ext>
            </a:extLst>
          </p:cNvPr>
          <p:cNvSpPr txBox="1">
            <a:spLocks/>
          </p:cNvSpPr>
          <p:nvPr/>
        </p:nvSpPr>
        <p:spPr>
          <a:xfrm>
            <a:off x="6458711" y="2857501"/>
            <a:ext cx="424897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Regular meetings</a:t>
            </a:r>
          </a:p>
          <a:p>
            <a:pPr lvl="1"/>
            <a:r>
              <a:rPr lang="en-US" dirty="0"/>
              <a:t>Exchange of ideas</a:t>
            </a:r>
          </a:p>
          <a:p>
            <a:pPr lvl="1"/>
            <a:r>
              <a:rPr lang="en-US" dirty="0"/>
              <a:t>Different perspectives</a:t>
            </a:r>
          </a:p>
          <a:p>
            <a:pPr lvl="1"/>
            <a:r>
              <a:rPr lang="en-US" dirty="0"/>
              <a:t>Strong opinions</a:t>
            </a:r>
          </a:p>
          <a:p>
            <a:pPr lvl="1"/>
            <a:r>
              <a:rPr lang="en-US" dirty="0"/>
              <a:t>Programmatic implications</a:t>
            </a:r>
          </a:p>
          <a:p>
            <a:pPr lvl="1"/>
            <a:r>
              <a:rPr lang="en-US" dirty="0"/>
              <a:t>Compliance with the TZC Law</a:t>
            </a:r>
          </a:p>
          <a:p>
            <a:pPr lvl="1"/>
            <a:r>
              <a:rPr lang="en-US" dirty="0"/>
              <a:t>Resource constraints</a:t>
            </a:r>
          </a:p>
          <a:p>
            <a:pPr lvl="1"/>
            <a:r>
              <a:rPr lang="en-US" dirty="0"/>
              <a:t>Necessary tools</a:t>
            </a:r>
          </a:p>
        </p:txBody>
      </p:sp>
    </p:spTree>
    <p:extLst>
      <p:ext uri="{BB962C8B-B14F-4D97-AF65-F5344CB8AC3E}">
        <p14:creationId xmlns:p14="http://schemas.microsoft.com/office/powerpoint/2010/main" val="3450932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17F07-2C69-B0E8-B34B-8F936A03C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706" y="685800"/>
            <a:ext cx="9742318" cy="1752599"/>
          </a:xfrm>
        </p:spPr>
        <p:txBody>
          <a:bodyPr>
            <a:normAutofit/>
          </a:bodyPr>
          <a:lstStyle/>
          <a:p>
            <a:r>
              <a:rPr lang="en-US" dirty="0"/>
              <a:t>HIN Methodology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F5D839A-1EB2-C3CF-0632-E7CF6FB24D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3530644"/>
              </p:ext>
            </p:extLst>
          </p:nvPr>
        </p:nvGraphicFramePr>
        <p:xfrm>
          <a:off x="1760705" y="2694562"/>
          <a:ext cx="9742319" cy="309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0738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8F94D66-27EC-4CB8-8226-D7F41C161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1A53964C-7D93-4C48-A4A6-C4C2C393C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9C944EEC-539E-4389-8785-58E65D04E8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7836EB7E-895C-4D68-B92E-312B371CB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0F29242B-8CE7-4636-B326-4BEE42EB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4D0B8E9A-7727-4AD9-974E-8815F0B20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1CD6C65C-71BE-4549-926A-1C1135FD06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0B2E6B4-138C-DC6A-4325-FBC738C85E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59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2A2366C-96BE-4587-BABC-529047265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557" y="3336063"/>
            <a:ext cx="7055369" cy="2286139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5D0833-6988-6A54-ACA7-697497E7C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184" y="3531612"/>
            <a:ext cx="6672838" cy="141431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4800" dirty="0"/>
              <a:t>AASHTOWare Safety Powered by Numetric</a:t>
            </a:r>
          </a:p>
        </p:txBody>
      </p:sp>
    </p:spTree>
    <p:extLst>
      <p:ext uri="{BB962C8B-B14F-4D97-AF65-F5344CB8AC3E}">
        <p14:creationId xmlns:p14="http://schemas.microsoft.com/office/powerpoint/2010/main" val="35271431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72C5A-9B59-56B7-E091-BB52FEF92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NJ Statewide High-Injury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4961C-4FDB-139F-0C0D-D826B6026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3667" y="2857501"/>
            <a:ext cx="4194114" cy="3124201"/>
          </a:xfrm>
        </p:spPr>
        <p:txBody>
          <a:bodyPr/>
          <a:lstStyle/>
          <a:p>
            <a:r>
              <a:rPr lang="en-US" dirty="0"/>
              <a:t>145 one-mile road segments</a:t>
            </a:r>
          </a:p>
          <a:p>
            <a:pPr lvl="1"/>
            <a:r>
              <a:rPr lang="en-US" dirty="0"/>
              <a:t>NJDOT: 88 (60.7%)</a:t>
            </a:r>
          </a:p>
          <a:p>
            <a:pPr lvl="1"/>
            <a:r>
              <a:rPr lang="en-US" dirty="0"/>
              <a:t>County: 41 (28.3%)</a:t>
            </a:r>
          </a:p>
          <a:p>
            <a:pPr lvl="1"/>
            <a:r>
              <a:rPr lang="en-US" dirty="0"/>
              <a:t>Municipal: 15 (10.3%)</a:t>
            </a:r>
          </a:p>
          <a:p>
            <a:pPr lvl="1"/>
            <a:r>
              <a:rPr lang="en-US" dirty="0"/>
              <a:t>Authorities: 1 (0.7%)</a:t>
            </a:r>
          </a:p>
          <a:p>
            <a:pPr lvl="1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7C04481-55B5-CEEE-08E9-FA16D059C0AB}"/>
              </a:ext>
            </a:extLst>
          </p:cNvPr>
          <p:cNvSpPr txBox="1">
            <a:spLocks/>
          </p:cNvSpPr>
          <p:nvPr/>
        </p:nvSpPr>
        <p:spPr>
          <a:xfrm>
            <a:off x="1901886" y="2560320"/>
            <a:ext cx="4194114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NJDOT-Developed</a:t>
            </a:r>
          </a:p>
          <a:p>
            <a:r>
              <a:rPr lang="en-US" dirty="0"/>
              <a:t>TZC-Owned</a:t>
            </a:r>
          </a:p>
          <a:p>
            <a:r>
              <a:rPr lang="en-US" dirty="0"/>
              <a:t>6+ FSI crashes in 3-years</a:t>
            </a:r>
          </a:p>
          <a:p>
            <a:r>
              <a:rPr lang="en-US" dirty="0"/>
              <a:t>Public-facing</a:t>
            </a:r>
          </a:p>
        </p:txBody>
      </p:sp>
    </p:spTree>
    <p:extLst>
      <p:ext uri="{BB962C8B-B14F-4D97-AF65-F5344CB8AC3E}">
        <p14:creationId xmlns:p14="http://schemas.microsoft.com/office/powerpoint/2010/main" val="3214906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4C52C56-BEF2-4E22-8C8E-A7AC96B03A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6FB28A-319C-F700-850F-40ED2CDD4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1" y="685800"/>
            <a:ext cx="2639962" cy="5105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Focused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77370F7-4521-ECD5-EA1E-2B0205BFBD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3493925"/>
              </p:ext>
            </p:extLst>
          </p:nvPr>
        </p:nvGraphicFramePr>
        <p:xfrm>
          <a:off x="4629244" y="966787"/>
          <a:ext cx="7315106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3922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428A7-F5BA-8897-90B7-BADFAA2C5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Jersey Statewide High-Injury Network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F03302-F0B1-4ACF-880A-398E8DAF4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2447924"/>
            <a:ext cx="5183953" cy="356235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C5F3F4-4054-4D85-DA87-1035E734C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2447925"/>
            <a:ext cx="5410200" cy="356235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521633-6E94-2AB7-A57B-EA0202E5AC71}"/>
              </a:ext>
            </a:extLst>
          </p:cNvPr>
          <p:cNvSpPr txBox="1"/>
          <p:nvPr/>
        </p:nvSpPr>
        <p:spPr>
          <a:xfrm>
            <a:off x="2383439" y="6172200"/>
            <a:ext cx="8220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dot.nj.gov/</a:t>
            </a:r>
            <a:r>
              <a:rPr lang="en-US" sz="2400" b="1" dirty="0" err="1">
                <a:solidFill>
                  <a:srgbClr val="0070C0"/>
                </a:solidFill>
              </a:rPr>
              <a:t>targetzero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3834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C616B3DC-C165-433D-9187-62DCC0E31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97E1BF84-9824-4B0E-98DF-F0F7181DD0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A85FA340-7392-4303-9707-A12F45A46F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758A9051-2BD9-4868-8B84-344752FA2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8264C49-3539-4CBD-8F11-1106C8B878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DE862133-5C7E-4B32-9786-0B33BC51A7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90925F6C-DF03-4707-9176-6049F049B5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8B44616-811B-9C38-C778-FA1AF5AA9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399" y="4078424"/>
            <a:ext cx="7413623" cy="115542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000"/>
              <a:t>HIN Segment Details</a:t>
            </a:r>
          </a:p>
        </p:txBody>
      </p:sp>
      <p:sp>
        <p:nvSpPr>
          <p:cNvPr id="20" name="Rounded Rectangle 6">
            <a:extLst>
              <a:ext uri="{FF2B5EF4-FFF2-40B4-BE49-F238E27FC236}">
                <a16:creationId xmlns:a16="http://schemas.microsoft.com/office/drawing/2014/main" id="{EF3E1F0C-BCD9-491F-A435-D4A48FB43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609600"/>
            <a:ext cx="7833360" cy="3139440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FDF8CD-363B-F886-B2C5-6C25D66A5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925" y="952500"/>
            <a:ext cx="7353300" cy="245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34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7A7BA-27FA-698C-654D-91FB5F280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  <a:endParaRPr lang="en-US" dirty="0"/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58222F6E-10D7-6BD1-8C77-8BB67068F9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6734646"/>
              </p:ext>
            </p:extLst>
          </p:nvPr>
        </p:nvGraphicFramePr>
        <p:xfrm>
          <a:off x="1208880" y="2171700"/>
          <a:ext cx="10569573" cy="4191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7096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67A1FC6-22FB-4EA7-B90A-C9F18FBEF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246FDC4-DD97-431A-914A-9EB57A4A3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912130" cy="6858000"/>
          </a:xfrm>
          <a:custGeom>
            <a:avLst/>
            <a:gdLst>
              <a:gd name="connsiteX0" fmla="*/ 1073044 w 7912130"/>
              <a:gd name="connsiteY0" fmla="*/ 3032931 h 6858000"/>
              <a:gd name="connsiteX1" fmla="*/ 1073044 w 7912130"/>
              <a:gd name="connsiteY1" fmla="*/ 3035810 h 6858000"/>
              <a:gd name="connsiteX2" fmla="*/ 1076802 w 7912130"/>
              <a:gd name="connsiteY2" fmla="*/ 3035810 h 6858000"/>
              <a:gd name="connsiteX3" fmla="*/ 1170738 w 7912130"/>
              <a:gd name="connsiteY3" fmla="*/ 1248347 h 6858000"/>
              <a:gd name="connsiteX4" fmla="*/ 1170738 w 7912130"/>
              <a:gd name="connsiteY4" fmla="*/ 1273486 h 6858000"/>
              <a:gd name="connsiteX5" fmla="*/ 1183895 w 7912130"/>
              <a:gd name="connsiteY5" fmla="*/ 1248347 h 6858000"/>
              <a:gd name="connsiteX6" fmla="*/ 0 w 7912130"/>
              <a:gd name="connsiteY6" fmla="*/ 0 h 6858000"/>
              <a:gd name="connsiteX7" fmla="*/ 2133906 w 7912130"/>
              <a:gd name="connsiteY7" fmla="*/ 0 h 6858000"/>
              <a:gd name="connsiteX8" fmla="*/ 2629909 w 7912130"/>
              <a:gd name="connsiteY8" fmla="*/ 0 h 6858000"/>
              <a:gd name="connsiteX9" fmla="*/ 1227479 w 7912130"/>
              <a:gd name="connsiteY9" fmla="*/ 2669551 h 6858000"/>
              <a:gd name="connsiteX10" fmla="*/ 1235349 w 7912130"/>
              <a:gd name="connsiteY10" fmla="*/ 2673350 h 6858000"/>
              <a:gd name="connsiteX11" fmla="*/ 1353755 w 7912130"/>
              <a:gd name="connsiteY11" fmla="*/ 2754312 h 6858000"/>
              <a:gd name="connsiteX12" fmla="*/ 7912130 w 7912130"/>
              <a:gd name="connsiteY12" fmla="*/ 6858000 h 6858000"/>
              <a:gd name="connsiteX13" fmla="*/ 6066970 w 7912130"/>
              <a:gd name="connsiteY13" fmla="*/ 6858000 h 6858000"/>
              <a:gd name="connsiteX14" fmla="*/ 6059889 w 7912130"/>
              <a:gd name="connsiteY14" fmla="*/ 6852577 h 6858000"/>
              <a:gd name="connsiteX15" fmla="*/ 6059889 w 7912130"/>
              <a:gd name="connsiteY15" fmla="*/ 6857999 h 6858000"/>
              <a:gd name="connsiteX16" fmla="*/ 1707025 w 7912130"/>
              <a:gd name="connsiteY16" fmla="*/ 6857999 h 6858000"/>
              <a:gd name="connsiteX17" fmla="*/ 1707025 w 7912130"/>
              <a:gd name="connsiteY17" fmla="*/ 6858000 h 6858000"/>
              <a:gd name="connsiteX18" fmla="*/ 1073044 w 7912130"/>
              <a:gd name="connsiteY18" fmla="*/ 6858000 h 6858000"/>
              <a:gd name="connsiteX19" fmla="*/ 536592 w 7912130"/>
              <a:gd name="connsiteY19" fmla="*/ 6858000 h 6858000"/>
              <a:gd name="connsiteX20" fmla="*/ 0 w 7912130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912130" h="6858000">
                <a:moveTo>
                  <a:pt x="1073044" y="3032931"/>
                </a:moveTo>
                <a:lnTo>
                  <a:pt x="1073044" y="3035810"/>
                </a:lnTo>
                <a:lnTo>
                  <a:pt x="1076802" y="3035810"/>
                </a:lnTo>
                <a:close/>
                <a:moveTo>
                  <a:pt x="1170738" y="1248347"/>
                </a:moveTo>
                <a:lnTo>
                  <a:pt x="1170738" y="1273486"/>
                </a:lnTo>
                <a:lnTo>
                  <a:pt x="1183895" y="1248347"/>
                </a:lnTo>
                <a:close/>
                <a:moveTo>
                  <a:pt x="0" y="0"/>
                </a:moveTo>
                <a:lnTo>
                  <a:pt x="2133906" y="0"/>
                </a:lnTo>
                <a:lnTo>
                  <a:pt x="2629909" y="0"/>
                </a:lnTo>
                <a:lnTo>
                  <a:pt x="1227479" y="2669551"/>
                </a:lnTo>
                <a:lnTo>
                  <a:pt x="1235349" y="2673350"/>
                </a:lnTo>
                <a:lnTo>
                  <a:pt x="1353755" y="2754312"/>
                </a:lnTo>
                <a:lnTo>
                  <a:pt x="7912130" y="6858000"/>
                </a:lnTo>
                <a:lnTo>
                  <a:pt x="6066970" y="6858000"/>
                </a:lnTo>
                <a:lnTo>
                  <a:pt x="6059889" y="6852577"/>
                </a:lnTo>
                <a:lnTo>
                  <a:pt x="6059889" y="6857999"/>
                </a:lnTo>
                <a:lnTo>
                  <a:pt x="1707025" y="6857999"/>
                </a:lnTo>
                <a:lnTo>
                  <a:pt x="1707025" y="6858000"/>
                </a:lnTo>
                <a:lnTo>
                  <a:pt x="1073044" y="6858000"/>
                </a:lnTo>
                <a:lnTo>
                  <a:pt x="53659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D4E68A2-74B0-42F5-BB75-2E1A7C201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7535917" cy="6858000"/>
          </a:xfrm>
          <a:custGeom>
            <a:avLst/>
            <a:gdLst>
              <a:gd name="connsiteX0" fmla="*/ 696831 w 7535917"/>
              <a:gd name="connsiteY0" fmla="*/ 3032931 h 6858000"/>
              <a:gd name="connsiteX1" fmla="*/ 696831 w 7535917"/>
              <a:gd name="connsiteY1" fmla="*/ 3035810 h 6858000"/>
              <a:gd name="connsiteX2" fmla="*/ 700589 w 7535917"/>
              <a:gd name="connsiteY2" fmla="*/ 3035810 h 6858000"/>
              <a:gd name="connsiteX3" fmla="*/ 794525 w 7535917"/>
              <a:gd name="connsiteY3" fmla="*/ 1248347 h 6858000"/>
              <a:gd name="connsiteX4" fmla="*/ 794525 w 7535917"/>
              <a:gd name="connsiteY4" fmla="*/ 1273486 h 6858000"/>
              <a:gd name="connsiteX5" fmla="*/ 807682 w 7535917"/>
              <a:gd name="connsiteY5" fmla="*/ 1248347 h 6858000"/>
              <a:gd name="connsiteX6" fmla="*/ 0 w 7535917"/>
              <a:gd name="connsiteY6" fmla="*/ 0 h 6858000"/>
              <a:gd name="connsiteX7" fmla="*/ 1757693 w 7535917"/>
              <a:gd name="connsiteY7" fmla="*/ 0 h 6858000"/>
              <a:gd name="connsiteX8" fmla="*/ 2253696 w 7535917"/>
              <a:gd name="connsiteY8" fmla="*/ 0 h 6858000"/>
              <a:gd name="connsiteX9" fmla="*/ 851266 w 7535917"/>
              <a:gd name="connsiteY9" fmla="*/ 2669551 h 6858000"/>
              <a:gd name="connsiteX10" fmla="*/ 859136 w 7535917"/>
              <a:gd name="connsiteY10" fmla="*/ 2673350 h 6858000"/>
              <a:gd name="connsiteX11" fmla="*/ 977542 w 7535917"/>
              <a:gd name="connsiteY11" fmla="*/ 2754312 h 6858000"/>
              <a:gd name="connsiteX12" fmla="*/ 7535917 w 7535917"/>
              <a:gd name="connsiteY12" fmla="*/ 6858000 h 6858000"/>
              <a:gd name="connsiteX13" fmla="*/ 5690757 w 7535917"/>
              <a:gd name="connsiteY13" fmla="*/ 6858000 h 6858000"/>
              <a:gd name="connsiteX14" fmla="*/ 5683676 w 7535917"/>
              <a:gd name="connsiteY14" fmla="*/ 6852577 h 6858000"/>
              <a:gd name="connsiteX15" fmla="*/ 5683676 w 7535917"/>
              <a:gd name="connsiteY15" fmla="*/ 6857999 h 6858000"/>
              <a:gd name="connsiteX16" fmla="*/ 1330812 w 7535917"/>
              <a:gd name="connsiteY16" fmla="*/ 6857999 h 6858000"/>
              <a:gd name="connsiteX17" fmla="*/ 1330812 w 7535917"/>
              <a:gd name="connsiteY17" fmla="*/ 6858000 h 6858000"/>
              <a:gd name="connsiteX18" fmla="*/ 696831 w 7535917"/>
              <a:gd name="connsiteY18" fmla="*/ 6858000 h 6858000"/>
              <a:gd name="connsiteX19" fmla="*/ 160379 w 7535917"/>
              <a:gd name="connsiteY19" fmla="*/ 6858000 h 6858000"/>
              <a:gd name="connsiteX20" fmla="*/ 0 w 7535917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535917" h="6858000">
                <a:moveTo>
                  <a:pt x="696831" y="3032931"/>
                </a:moveTo>
                <a:lnTo>
                  <a:pt x="696831" y="3035810"/>
                </a:lnTo>
                <a:lnTo>
                  <a:pt x="700589" y="3035810"/>
                </a:lnTo>
                <a:close/>
                <a:moveTo>
                  <a:pt x="794525" y="1248347"/>
                </a:moveTo>
                <a:lnTo>
                  <a:pt x="794525" y="1273486"/>
                </a:lnTo>
                <a:lnTo>
                  <a:pt x="807682" y="1248347"/>
                </a:lnTo>
                <a:close/>
                <a:moveTo>
                  <a:pt x="0" y="0"/>
                </a:moveTo>
                <a:lnTo>
                  <a:pt x="1757693" y="0"/>
                </a:lnTo>
                <a:lnTo>
                  <a:pt x="2253696" y="0"/>
                </a:lnTo>
                <a:lnTo>
                  <a:pt x="851266" y="2669551"/>
                </a:lnTo>
                <a:lnTo>
                  <a:pt x="859136" y="2673350"/>
                </a:lnTo>
                <a:lnTo>
                  <a:pt x="977542" y="2754312"/>
                </a:lnTo>
                <a:lnTo>
                  <a:pt x="7535917" y="6858000"/>
                </a:lnTo>
                <a:lnTo>
                  <a:pt x="5690757" y="6858000"/>
                </a:lnTo>
                <a:lnTo>
                  <a:pt x="5683676" y="6852577"/>
                </a:lnTo>
                <a:lnTo>
                  <a:pt x="5683676" y="6857999"/>
                </a:lnTo>
                <a:lnTo>
                  <a:pt x="1330812" y="6857999"/>
                </a:lnTo>
                <a:lnTo>
                  <a:pt x="1330812" y="6858000"/>
                </a:lnTo>
                <a:lnTo>
                  <a:pt x="696831" y="6858000"/>
                </a:lnTo>
                <a:lnTo>
                  <a:pt x="160379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6D2207-8AD5-9F11-66CB-59B069432F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4658" y="755904"/>
            <a:ext cx="7711025" cy="3084576"/>
          </a:xfrm>
        </p:spPr>
        <p:txBody>
          <a:bodyPr anchor="ctr">
            <a:normAutofit/>
          </a:bodyPr>
          <a:lstStyle/>
          <a:p>
            <a:pPr algn="l"/>
            <a:r>
              <a:rPr lang="en-US"/>
              <a:t>Lessons Learned &amp; Next Steps</a:t>
            </a:r>
          </a:p>
        </p:txBody>
      </p:sp>
    </p:spTree>
    <p:extLst>
      <p:ext uri="{BB962C8B-B14F-4D97-AF65-F5344CB8AC3E}">
        <p14:creationId xmlns:p14="http://schemas.microsoft.com/office/powerpoint/2010/main" val="1932945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3336871-0118-4F6E-8DBD-20AEFC62A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6306" y="1"/>
            <a:ext cx="445569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FDDD2B-1F2E-E694-96E0-742AA2EC8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1392" y="1074392"/>
            <a:ext cx="2443433" cy="437796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Lessons Learned</a:t>
            </a: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F03CC8D0-33AF-417F-8454-1FDB6C22D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9032100" cy="6858000"/>
          </a:xfrm>
          <a:custGeom>
            <a:avLst/>
            <a:gdLst>
              <a:gd name="connsiteX0" fmla="*/ 7891921 w 9032100"/>
              <a:gd name="connsiteY0" fmla="*/ 1602751 h 6858000"/>
              <a:gd name="connsiteX1" fmla="*/ 9032100 w 9032100"/>
              <a:gd name="connsiteY1" fmla="*/ 0 h 6858000"/>
              <a:gd name="connsiteX2" fmla="*/ 7880182 w 9032100"/>
              <a:gd name="connsiteY2" fmla="*/ 0 h 6858000"/>
              <a:gd name="connsiteX3" fmla="*/ 7880182 w 9032100"/>
              <a:gd name="connsiteY3" fmla="*/ 1528762 h 6858000"/>
              <a:gd name="connsiteX4" fmla="*/ 7880182 w 9032100"/>
              <a:gd name="connsiteY4" fmla="*/ 6858000 h 6858000"/>
              <a:gd name="connsiteX5" fmla="*/ 8725712 w 9032100"/>
              <a:gd name="connsiteY5" fmla="*/ 6858000 h 6858000"/>
              <a:gd name="connsiteX6" fmla="*/ 7891921 w 9032100"/>
              <a:gd name="connsiteY6" fmla="*/ 1602751 h 6858000"/>
              <a:gd name="connsiteX7" fmla="*/ 7880182 w 9032100"/>
              <a:gd name="connsiteY7" fmla="*/ 1619252 h 6858000"/>
              <a:gd name="connsiteX8" fmla="*/ 0 w 9032100"/>
              <a:gd name="connsiteY8" fmla="*/ 6858000 h 6858000"/>
              <a:gd name="connsiteX9" fmla="*/ 7880181 w 9032100"/>
              <a:gd name="connsiteY9" fmla="*/ 6858000 h 6858000"/>
              <a:gd name="connsiteX10" fmla="*/ 7880181 w 9032100"/>
              <a:gd name="connsiteY10" fmla="*/ 0 h 6858000"/>
              <a:gd name="connsiteX11" fmla="*/ 0 w 9032100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032100" h="6858000">
                <a:moveTo>
                  <a:pt x="7891921" y="1602751"/>
                </a:moveTo>
                <a:lnTo>
                  <a:pt x="9032100" y="0"/>
                </a:lnTo>
                <a:lnTo>
                  <a:pt x="7880182" y="0"/>
                </a:lnTo>
                <a:lnTo>
                  <a:pt x="7880182" y="1528762"/>
                </a:lnTo>
                <a:close/>
                <a:moveTo>
                  <a:pt x="7880182" y="6858000"/>
                </a:moveTo>
                <a:lnTo>
                  <a:pt x="8725712" y="6858000"/>
                </a:lnTo>
                <a:lnTo>
                  <a:pt x="7891921" y="1602751"/>
                </a:lnTo>
                <a:lnTo>
                  <a:pt x="7880182" y="1619252"/>
                </a:lnTo>
                <a:close/>
                <a:moveTo>
                  <a:pt x="0" y="6858000"/>
                </a:moveTo>
                <a:lnTo>
                  <a:pt x="7880181" y="6858000"/>
                </a:lnTo>
                <a:lnTo>
                  <a:pt x="7880181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5A08A69-9EE1-4A9E-96B6-D769D87C2F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42667" y="0"/>
            <a:ext cx="2436813" cy="6858001"/>
            <a:chOff x="1320800" y="0"/>
            <a:chExt cx="2436813" cy="685800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4E4F433A-15D2-423F-8739-13AEA4E47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4021F900-DEF3-4537-92E5-C37ECB7AE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53620E7-B03C-48E2-8561-FCA918F8D0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108701B4-8FEE-43D1-9954-9C064D75C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99E0FE54-1668-4AD5-9242-892A6323B9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75498FE5-B57D-4FD9-81E0-4E1CB65C0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C81E588-1C7D-3841-50F0-6D60D5E586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06347"/>
              </p:ext>
            </p:extLst>
          </p:nvPr>
        </p:nvGraphicFramePr>
        <p:xfrm>
          <a:off x="643467" y="643468"/>
          <a:ext cx="6749521" cy="5239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540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D02EB2-46B6-72E5-2DFE-A1DC7FD9D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F811DA5-6DAE-E595-5A27-5E55CDE0C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6306" y="1"/>
            <a:ext cx="445569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540F8D-D26C-AC3B-6628-AE97DED86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1392" y="1074392"/>
            <a:ext cx="2443433" cy="437796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Lessons Learned</a:t>
            </a: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48AB8B2A-74F7-85CF-B997-3C1FD6889E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9032100" cy="6858000"/>
          </a:xfrm>
          <a:custGeom>
            <a:avLst/>
            <a:gdLst>
              <a:gd name="connsiteX0" fmla="*/ 7891921 w 9032100"/>
              <a:gd name="connsiteY0" fmla="*/ 1602751 h 6858000"/>
              <a:gd name="connsiteX1" fmla="*/ 9032100 w 9032100"/>
              <a:gd name="connsiteY1" fmla="*/ 0 h 6858000"/>
              <a:gd name="connsiteX2" fmla="*/ 7880182 w 9032100"/>
              <a:gd name="connsiteY2" fmla="*/ 0 h 6858000"/>
              <a:gd name="connsiteX3" fmla="*/ 7880182 w 9032100"/>
              <a:gd name="connsiteY3" fmla="*/ 1528762 h 6858000"/>
              <a:gd name="connsiteX4" fmla="*/ 7880182 w 9032100"/>
              <a:gd name="connsiteY4" fmla="*/ 6858000 h 6858000"/>
              <a:gd name="connsiteX5" fmla="*/ 8725712 w 9032100"/>
              <a:gd name="connsiteY5" fmla="*/ 6858000 h 6858000"/>
              <a:gd name="connsiteX6" fmla="*/ 7891921 w 9032100"/>
              <a:gd name="connsiteY6" fmla="*/ 1602751 h 6858000"/>
              <a:gd name="connsiteX7" fmla="*/ 7880182 w 9032100"/>
              <a:gd name="connsiteY7" fmla="*/ 1619252 h 6858000"/>
              <a:gd name="connsiteX8" fmla="*/ 0 w 9032100"/>
              <a:gd name="connsiteY8" fmla="*/ 6858000 h 6858000"/>
              <a:gd name="connsiteX9" fmla="*/ 7880181 w 9032100"/>
              <a:gd name="connsiteY9" fmla="*/ 6858000 h 6858000"/>
              <a:gd name="connsiteX10" fmla="*/ 7880181 w 9032100"/>
              <a:gd name="connsiteY10" fmla="*/ 0 h 6858000"/>
              <a:gd name="connsiteX11" fmla="*/ 0 w 9032100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032100" h="6858000">
                <a:moveTo>
                  <a:pt x="7891921" y="1602751"/>
                </a:moveTo>
                <a:lnTo>
                  <a:pt x="9032100" y="0"/>
                </a:lnTo>
                <a:lnTo>
                  <a:pt x="7880182" y="0"/>
                </a:lnTo>
                <a:lnTo>
                  <a:pt x="7880182" y="1528762"/>
                </a:lnTo>
                <a:close/>
                <a:moveTo>
                  <a:pt x="7880182" y="6858000"/>
                </a:moveTo>
                <a:lnTo>
                  <a:pt x="8725712" y="6858000"/>
                </a:lnTo>
                <a:lnTo>
                  <a:pt x="7891921" y="1602751"/>
                </a:lnTo>
                <a:lnTo>
                  <a:pt x="7880182" y="1619252"/>
                </a:lnTo>
                <a:close/>
                <a:moveTo>
                  <a:pt x="0" y="6858000"/>
                </a:moveTo>
                <a:lnTo>
                  <a:pt x="7880181" y="6858000"/>
                </a:lnTo>
                <a:lnTo>
                  <a:pt x="7880181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0AB685A-B12D-3E92-315E-26A373C06D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42667" y="0"/>
            <a:ext cx="2436813" cy="6858001"/>
            <a:chOff x="1320800" y="0"/>
            <a:chExt cx="2436813" cy="685800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003D04D-C016-A9AB-86D7-A0916199D2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570C065D-EC8B-56E5-7976-C2DA7FDA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82889A4B-AE06-FD3D-FD07-994BBB5FA9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61CFDE36-E8B2-7E9F-C3D5-B5BFDEEDB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C8B5826E-D41B-D6F7-3BA0-C0372BB4F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A3BE7899-F72D-DCC2-C130-113B03D7B1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7E7135B-65FE-CC3C-037D-B79C35EE84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8000020"/>
              </p:ext>
            </p:extLst>
          </p:nvPr>
        </p:nvGraphicFramePr>
        <p:xfrm>
          <a:off x="643467" y="643468"/>
          <a:ext cx="6749521" cy="5239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5516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BF506A-2F62-A91A-8532-6DC9A62D8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EAEE80E-14EF-BEB8-21F3-7003EF86B1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6306" y="1"/>
            <a:ext cx="445569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F30B5-B23D-1ACB-9622-881754CE2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1392" y="1074392"/>
            <a:ext cx="2443433" cy="437796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Lessons Learned</a:t>
            </a: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BF0DA80-BB52-E10B-7E52-A155E3997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9032100" cy="6858000"/>
          </a:xfrm>
          <a:custGeom>
            <a:avLst/>
            <a:gdLst>
              <a:gd name="connsiteX0" fmla="*/ 7891921 w 9032100"/>
              <a:gd name="connsiteY0" fmla="*/ 1602751 h 6858000"/>
              <a:gd name="connsiteX1" fmla="*/ 9032100 w 9032100"/>
              <a:gd name="connsiteY1" fmla="*/ 0 h 6858000"/>
              <a:gd name="connsiteX2" fmla="*/ 7880182 w 9032100"/>
              <a:gd name="connsiteY2" fmla="*/ 0 h 6858000"/>
              <a:gd name="connsiteX3" fmla="*/ 7880182 w 9032100"/>
              <a:gd name="connsiteY3" fmla="*/ 1528762 h 6858000"/>
              <a:gd name="connsiteX4" fmla="*/ 7880182 w 9032100"/>
              <a:gd name="connsiteY4" fmla="*/ 6858000 h 6858000"/>
              <a:gd name="connsiteX5" fmla="*/ 8725712 w 9032100"/>
              <a:gd name="connsiteY5" fmla="*/ 6858000 h 6858000"/>
              <a:gd name="connsiteX6" fmla="*/ 7891921 w 9032100"/>
              <a:gd name="connsiteY6" fmla="*/ 1602751 h 6858000"/>
              <a:gd name="connsiteX7" fmla="*/ 7880182 w 9032100"/>
              <a:gd name="connsiteY7" fmla="*/ 1619252 h 6858000"/>
              <a:gd name="connsiteX8" fmla="*/ 0 w 9032100"/>
              <a:gd name="connsiteY8" fmla="*/ 6858000 h 6858000"/>
              <a:gd name="connsiteX9" fmla="*/ 7880181 w 9032100"/>
              <a:gd name="connsiteY9" fmla="*/ 6858000 h 6858000"/>
              <a:gd name="connsiteX10" fmla="*/ 7880181 w 9032100"/>
              <a:gd name="connsiteY10" fmla="*/ 0 h 6858000"/>
              <a:gd name="connsiteX11" fmla="*/ 0 w 9032100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032100" h="6858000">
                <a:moveTo>
                  <a:pt x="7891921" y="1602751"/>
                </a:moveTo>
                <a:lnTo>
                  <a:pt x="9032100" y="0"/>
                </a:lnTo>
                <a:lnTo>
                  <a:pt x="7880182" y="0"/>
                </a:lnTo>
                <a:lnTo>
                  <a:pt x="7880182" y="1528762"/>
                </a:lnTo>
                <a:close/>
                <a:moveTo>
                  <a:pt x="7880182" y="6858000"/>
                </a:moveTo>
                <a:lnTo>
                  <a:pt x="8725712" y="6858000"/>
                </a:lnTo>
                <a:lnTo>
                  <a:pt x="7891921" y="1602751"/>
                </a:lnTo>
                <a:lnTo>
                  <a:pt x="7880182" y="1619252"/>
                </a:lnTo>
                <a:close/>
                <a:moveTo>
                  <a:pt x="0" y="6858000"/>
                </a:moveTo>
                <a:lnTo>
                  <a:pt x="7880181" y="6858000"/>
                </a:lnTo>
                <a:lnTo>
                  <a:pt x="7880181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5CA45FF-C45F-5BA7-AA23-AAA716AB5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42667" y="0"/>
            <a:ext cx="2436813" cy="6858001"/>
            <a:chOff x="1320800" y="0"/>
            <a:chExt cx="2436813" cy="685800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9FD75F4E-2947-2CD1-26C7-105B2DB49D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5BC4DE55-DAA8-6434-9892-98CBA69F20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97E942E2-D62A-18B4-7D4C-75F7A0EE0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35B63FE0-B281-FB1D-D25D-69F7C0620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06530380-F471-CE1C-E00C-99BF7D659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EA00C841-DDB0-588B-71CA-2C623ED8A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3C74D7B-887A-7A48-99B2-B57A8016AE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5413063"/>
              </p:ext>
            </p:extLst>
          </p:nvPr>
        </p:nvGraphicFramePr>
        <p:xfrm>
          <a:off x="643467" y="643468"/>
          <a:ext cx="6749521" cy="5239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1458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0372-91E5-543F-965A-526E63148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3E1619F-8968-13E2-0942-D210DCF1B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6306" y="1"/>
            <a:ext cx="445569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881080-1E33-18E5-8FB3-7AF0B2AB3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1392" y="1074392"/>
            <a:ext cx="2443433" cy="437796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Lessons Learned</a:t>
            </a: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6CCBCC2E-CBF2-33DE-93CE-E7AE468E8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9032100" cy="6858000"/>
          </a:xfrm>
          <a:custGeom>
            <a:avLst/>
            <a:gdLst>
              <a:gd name="connsiteX0" fmla="*/ 7891921 w 9032100"/>
              <a:gd name="connsiteY0" fmla="*/ 1602751 h 6858000"/>
              <a:gd name="connsiteX1" fmla="*/ 9032100 w 9032100"/>
              <a:gd name="connsiteY1" fmla="*/ 0 h 6858000"/>
              <a:gd name="connsiteX2" fmla="*/ 7880182 w 9032100"/>
              <a:gd name="connsiteY2" fmla="*/ 0 h 6858000"/>
              <a:gd name="connsiteX3" fmla="*/ 7880182 w 9032100"/>
              <a:gd name="connsiteY3" fmla="*/ 1528762 h 6858000"/>
              <a:gd name="connsiteX4" fmla="*/ 7880182 w 9032100"/>
              <a:gd name="connsiteY4" fmla="*/ 6858000 h 6858000"/>
              <a:gd name="connsiteX5" fmla="*/ 8725712 w 9032100"/>
              <a:gd name="connsiteY5" fmla="*/ 6858000 h 6858000"/>
              <a:gd name="connsiteX6" fmla="*/ 7891921 w 9032100"/>
              <a:gd name="connsiteY6" fmla="*/ 1602751 h 6858000"/>
              <a:gd name="connsiteX7" fmla="*/ 7880182 w 9032100"/>
              <a:gd name="connsiteY7" fmla="*/ 1619252 h 6858000"/>
              <a:gd name="connsiteX8" fmla="*/ 0 w 9032100"/>
              <a:gd name="connsiteY8" fmla="*/ 6858000 h 6858000"/>
              <a:gd name="connsiteX9" fmla="*/ 7880181 w 9032100"/>
              <a:gd name="connsiteY9" fmla="*/ 6858000 h 6858000"/>
              <a:gd name="connsiteX10" fmla="*/ 7880181 w 9032100"/>
              <a:gd name="connsiteY10" fmla="*/ 0 h 6858000"/>
              <a:gd name="connsiteX11" fmla="*/ 0 w 9032100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032100" h="6858000">
                <a:moveTo>
                  <a:pt x="7891921" y="1602751"/>
                </a:moveTo>
                <a:lnTo>
                  <a:pt x="9032100" y="0"/>
                </a:lnTo>
                <a:lnTo>
                  <a:pt x="7880182" y="0"/>
                </a:lnTo>
                <a:lnTo>
                  <a:pt x="7880182" y="1528762"/>
                </a:lnTo>
                <a:close/>
                <a:moveTo>
                  <a:pt x="7880182" y="6858000"/>
                </a:moveTo>
                <a:lnTo>
                  <a:pt x="8725712" y="6858000"/>
                </a:lnTo>
                <a:lnTo>
                  <a:pt x="7891921" y="1602751"/>
                </a:lnTo>
                <a:lnTo>
                  <a:pt x="7880182" y="1619252"/>
                </a:lnTo>
                <a:close/>
                <a:moveTo>
                  <a:pt x="0" y="6858000"/>
                </a:moveTo>
                <a:lnTo>
                  <a:pt x="7880181" y="6858000"/>
                </a:lnTo>
                <a:lnTo>
                  <a:pt x="7880181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7BC52F7-0163-A406-B69D-8ED729FE0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42667" y="0"/>
            <a:ext cx="2436813" cy="6858001"/>
            <a:chOff x="1320800" y="0"/>
            <a:chExt cx="2436813" cy="685800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F3E62183-7C54-D2FF-6A01-44D2D14C1D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90B631D1-DC8A-112A-EDEC-039FBF900B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29E0AA34-82DB-76FE-BD52-F6BFC5D80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E3E0EFD3-F576-DF46-1D71-7D85F0069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8E9565C5-73BE-8122-A0B9-B7CB7693B6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10DC961F-7958-294A-6581-21CDE462B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22BF4A8-5525-F836-81FC-4CB6CC2948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7545805"/>
              </p:ext>
            </p:extLst>
          </p:nvPr>
        </p:nvGraphicFramePr>
        <p:xfrm>
          <a:off x="643467" y="643468"/>
          <a:ext cx="6749521" cy="5239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0678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66EC4F-699C-F57C-DC50-00709DF45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2227BFD-7E37-6293-B463-F88FFE444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6306" y="1"/>
            <a:ext cx="445569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F19EF8-1B83-30E3-633B-9C7EDC81B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1392" y="1074392"/>
            <a:ext cx="2443433" cy="437796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Lessons Learned</a:t>
            </a: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0F02C10C-9736-A1B1-60B5-C0797DBEE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9032100" cy="6858000"/>
          </a:xfrm>
          <a:custGeom>
            <a:avLst/>
            <a:gdLst>
              <a:gd name="connsiteX0" fmla="*/ 7891921 w 9032100"/>
              <a:gd name="connsiteY0" fmla="*/ 1602751 h 6858000"/>
              <a:gd name="connsiteX1" fmla="*/ 9032100 w 9032100"/>
              <a:gd name="connsiteY1" fmla="*/ 0 h 6858000"/>
              <a:gd name="connsiteX2" fmla="*/ 7880182 w 9032100"/>
              <a:gd name="connsiteY2" fmla="*/ 0 h 6858000"/>
              <a:gd name="connsiteX3" fmla="*/ 7880182 w 9032100"/>
              <a:gd name="connsiteY3" fmla="*/ 1528762 h 6858000"/>
              <a:gd name="connsiteX4" fmla="*/ 7880182 w 9032100"/>
              <a:gd name="connsiteY4" fmla="*/ 6858000 h 6858000"/>
              <a:gd name="connsiteX5" fmla="*/ 8725712 w 9032100"/>
              <a:gd name="connsiteY5" fmla="*/ 6858000 h 6858000"/>
              <a:gd name="connsiteX6" fmla="*/ 7891921 w 9032100"/>
              <a:gd name="connsiteY6" fmla="*/ 1602751 h 6858000"/>
              <a:gd name="connsiteX7" fmla="*/ 7880182 w 9032100"/>
              <a:gd name="connsiteY7" fmla="*/ 1619252 h 6858000"/>
              <a:gd name="connsiteX8" fmla="*/ 0 w 9032100"/>
              <a:gd name="connsiteY8" fmla="*/ 6858000 h 6858000"/>
              <a:gd name="connsiteX9" fmla="*/ 7880181 w 9032100"/>
              <a:gd name="connsiteY9" fmla="*/ 6858000 h 6858000"/>
              <a:gd name="connsiteX10" fmla="*/ 7880181 w 9032100"/>
              <a:gd name="connsiteY10" fmla="*/ 0 h 6858000"/>
              <a:gd name="connsiteX11" fmla="*/ 0 w 9032100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032100" h="6858000">
                <a:moveTo>
                  <a:pt x="7891921" y="1602751"/>
                </a:moveTo>
                <a:lnTo>
                  <a:pt x="9032100" y="0"/>
                </a:lnTo>
                <a:lnTo>
                  <a:pt x="7880182" y="0"/>
                </a:lnTo>
                <a:lnTo>
                  <a:pt x="7880182" y="1528762"/>
                </a:lnTo>
                <a:close/>
                <a:moveTo>
                  <a:pt x="7880182" y="6858000"/>
                </a:moveTo>
                <a:lnTo>
                  <a:pt x="8725712" y="6858000"/>
                </a:lnTo>
                <a:lnTo>
                  <a:pt x="7891921" y="1602751"/>
                </a:lnTo>
                <a:lnTo>
                  <a:pt x="7880182" y="1619252"/>
                </a:lnTo>
                <a:close/>
                <a:moveTo>
                  <a:pt x="0" y="6858000"/>
                </a:moveTo>
                <a:lnTo>
                  <a:pt x="7880181" y="6858000"/>
                </a:lnTo>
                <a:lnTo>
                  <a:pt x="7880181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946F9B5-61CB-078F-EF63-E74F7B5E78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42667" y="0"/>
            <a:ext cx="2436813" cy="6858001"/>
            <a:chOff x="1320800" y="0"/>
            <a:chExt cx="2436813" cy="685800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963DC5F2-5228-ED91-E79B-4AC085D9B7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18D17B46-0126-7DAC-EE15-7E9A9DD2FF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89C83368-D72F-65E5-40D8-96B5BD8E52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25CCFDEA-4792-84B2-39F2-65F324580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3AF53FC8-39C9-FC08-FA82-62DC130BA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445A9F1A-64DB-0E43-1C9D-C953C2833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25B88DF-03B6-C7C2-C15C-F75DA7E969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2291711"/>
              </p:ext>
            </p:extLst>
          </p:nvPr>
        </p:nvGraphicFramePr>
        <p:xfrm>
          <a:off x="643467" y="643468"/>
          <a:ext cx="6749521" cy="5239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7669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5C9DAC-F568-98D4-4D1C-A465D9587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F6A017-6C67-40A2-D9E0-079BFE1CB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6306" y="1"/>
            <a:ext cx="445569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B15D20-03AD-6EC4-36CE-47E728FBD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1392" y="1074392"/>
            <a:ext cx="2443433" cy="437796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Lessons Learned</a:t>
            </a: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166DEC2E-92C1-43FD-2C41-537E8E2B8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9032100" cy="6858000"/>
          </a:xfrm>
          <a:custGeom>
            <a:avLst/>
            <a:gdLst>
              <a:gd name="connsiteX0" fmla="*/ 7891921 w 9032100"/>
              <a:gd name="connsiteY0" fmla="*/ 1602751 h 6858000"/>
              <a:gd name="connsiteX1" fmla="*/ 9032100 w 9032100"/>
              <a:gd name="connsiteY1" fmla="*/ 0 h 6858000"/>
              <a:gd name="connsiteX2" fmla="*/ 7880182 w 9032100"/>
              <a:gd name="connsiteY2" fmla="*/ 0 h 6858000"/>
              <a:gd name="connsiteX3" fmla="*/ 7880182 w 9032100"/>
              <a:gd name="connsiteY3" fmla="*/ 1528762 h 6858000"/>
              <a:gd name="connsiteX4" fmla="*/ 7880182 w 9032100"/>
              <a:gd name="connsiteY4" fmla="*/ 6858000 h 6858000"/>
              <a:gd name="connsiteX5" fmla="*/ 8725712 w 9032100"/>
              <a:gd name="connsiteY5" fmla="*/ 6858000 h 6858000"/>
              <a:gd name="connsiteX6" fmla="*/ 7891921 w 9032100"/>
              <a:gd name="connsiteY6" fmla="*/ 1602751 h 6858000"/>
              <a:gd name="connsiteX7" fmla="*/ 7880182 w 9032100"/>
              <a:gd name="connsiteY7" fmla="*/ 1619252 h 6858000"/>
              <a:gd name="connsiteX8" fmla="*/ 0 w 9032100"/>
              <a:gd name="connsiteY8" fmla="*/ 6858000 h 6858000"/>
              <a:gd name="connsiteX9" fmla="*/ 7880181 w 9032100"/>
              <a:gd name="connsiteY9" fmla="*/ 6858000 h 6858000"/>
              <a:gd name="connsiteX10" fmla="*/ 7880181 w 9032100"/>
              <a:gd name="connsiteY10" fmla="*/ 0 h 6858000"/>
              <a:gd name="connsiteX11" fmla="*/ 0 w 9032100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032100" h="6858000">
                <a:moveTo>
                  <a:pt x="7891921" y="1602751"/>
                </a:moveTo>
                <a:lnTo>
                  <a:pt x="9032100" y="0"/>
                </a:lnTo>
                <a:lnTo>
                  <a:pt x="7880182" y="0"/>
                </a:lnTo>
                <a:lnTo>
                  <a:pt x="7880182" y="1528762"/>
                </a:lnTo>
                <a:close/>
                <a:moveTo>
                  <a:pt x="7880182" y="6858000"/>
                </a:moveTo>
                <a:lnTo>
                  <a:pt x="8725712" y="6858000"/>
                </a:lnTo>
                <a:lnTo>
                  <a:pt x="7891921" y="1602751"/>
                </a:lnTo>
                <a:lnTo>
                  <a:pt x="7880182" y="1619252"/>
                </a:lnTo>
                <a:close/>
                <a:moveTo>
                  <a:pt x="0" y="6858000"/>
                </a:moveTo>
                <a:lnTo>
                  <a:pt x="7880181" y="6858000"/>
                </a:lnTo>
                <a:lnTo>
                  <a:pt x="7880181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673D68E-81A6-F819-E5C2-C1047B830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42667" y="0"/>
            <a:ext cx="2436813" cy="6858001"/>
            <a:chOff x="1320800" y="0"/>
            <a:chExt cx="2436813" cy="685800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D9853E47-0D9E-6BFC-5AC3-65383DCB8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2B0F1F91-5966-E0C4-1CD9-74CBCD7FD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44F5EE6B-7D02-B153-2D38-7568DA9FEB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5BEBF1E3-ADAF-340C-1B3B-8E22321AF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53B28678-7302-166A-01F0-3009D0818A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F46E35C8-0669-5D57-6A35-0EDA3B5F2F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65D611A-87F3-014A-7A8F-1C6A0994B7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4458094"/>
              </p:ext>
            </p:extLst>
          </p:nvPr>
        </p:nvGraphicFramePr>
        <p:xfrm>
          <a:off x="643467" y="643468"/>
          <a:ext cx="6749521" cy="5239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7856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F4DD85-E0FD-9CDF-0A0A-F976C1D82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FB20F21-CE15-AF90-75E3-2441ECDC4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6306" y="1"/>
            <a:ext cx="445569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068218-B9EF-FFCF-3F46-B5FC17610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1392" y="1074392"/>
            <a:ext cx="2443433" cy="437796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Lessons Learned</a:t>
            </a: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5E37AEBB-7031-B51B-E52F-512CF6C3F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9032100" cy="6858000"/>
          </a:xfrm>
          <a:custGeom>
            <a:avLst/>
            <a:gdLst>
              <a:gd name="connsiteX0" fmla="*/ 7891921 w 9032100"/>
              <a:gd name="connsiteY0" fmla="*/ 1602751 h 6858000"/>
              <a:gd name="connsiteX1" fmla="*/ 9032100 w 9032100"/>
              <a:gd name="connsiteY1" fmla="*/ 0 h 6858000"/>
              <a:gd name="connsiteX2" fmla="*/ 7880182 w 9032100"/>
              <a:gd name="connsiteY2" fmla="*/ 0 h 6858000"/>
              <a:gd name="connsiteX3" fmla="*/ 7880182 w 9032100"/>
              <a:gd name="connsiteY3" fmla="*/ 1528762 h 6858000"/>
              <a:gd name="connsiteX4" fmla="*/ 7880182 w 9032100"/>
              <a:gd name="connsiteY4" fmla="*/ 6858000 h 6858000"/>
              <a:gd name="connsiteX5" fmla="*/ 8725712 w 9032100"/>
              <a:gd name="connsiteY5" fmla="*/ 6858000 h 6858000"/>
              <a:gd name="connsiteX6" fmla="*/ 7891921 w 9032100"/>
              <a:gd name="connsiteY6" fmla="*/ 1602751 h 6858000"/>
              <a:gd name="connsiteX7" fmla="*/ 7880182 w 9032100"/>
              <a:gd name="connsiteY7" fmla="*/ 1619252 h 6858000"/>
              <a:gd name="connsiteX8" fmla="*/ 0 w 9032100"/>
              <a:gd name="connsiteY8" fmla="*/ 6858000 h 6858000"/>
              <a:gd name="connsiteX9" fmla="*/ 7880181 w 9032100"/>
              <a:gd name="connsiteY9" fmla="*/ 6858000 h 6858000"/>
              <a:gd name="connsiteX10" fmla="*/ 7880181 w 9032100"/>
              <a:gd name="connsiteY10" fmla="*/ 0 h 6858000"/>
              <a:gd name="connsiteX11" fmla="*/ 0 w 9032100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032100" h="6858000">
                <a:moveTo>
                  <a:pt x="7891921" y="1602751"/>
                </a:moveTo>
                <a:lnTo>
                  <a:pt x="9032100" y="0"/>
                </a:lnTo>
                <a:lnTo>
                  <a:pt x="7880182" y="0"/>
                </a:lnTo>
                <a:lnTo>
                  <a:pt x="7880182" y="1528762"/>
                </a:lnTo>
                <a:close/>
                <a:moveTo>
                  <a:pt x="7880182" y="6858000"/>
                </a:moveTo>
                <a:lnTo>
                  <a:pt x="8725712" y="6858000"/>
                </a:lnTo>
                <a:lnTo>
                  <a:pt x="7891921" y="1602751"/>
                </a:lnTo>
                <a:lnTo>
                  <a:pt x="7880182" y="1619252"/>
                </a:lnTo>
                <a:close/>
                <a:moveTo>
                  <a:pt x="0" y="6858000"/>
                </a:moveTo>
                <a:lnTo>
                  <a:pt x="7880181" y="6858000"/>
                </a:lnTo>
                <a:lnTo>
                  <a:pt x="7880181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6476D3A-C390-47AB-83DB-D3E18913A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42667" y="0"/>
            <a:ext cx="2436813" cy="6858001"/>
            <a:chOff x="1320800" y="0"/>
            <a:chExt cx="2436813" cy="685800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24A0E7B4-B224-2695-9293-C81BFB98DA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5C2CE389-1ABC-9856-29FF-87C0A29B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CB23B5B-E4AA-B891-532D-DA37DBC44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0F3498BC-011F-0008-FCF4-98FC4C5F7A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2AAE880-3905-F9FB-12F3-5CEC74A44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75B568A2-C6FF-5CE4-214C-133131784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6CB8A0D-3654-E86D-79CE-CBFA23E2E2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7630229"/>
              </p:ext>
            </p:extLst>
          </p:nvPr>
        </p:nvGraphicFramePr>
        <p:xfrm>
          <a:off x="643467" y="643468"/>
          <a:ext cx="6749521" cy="5239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56894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28A4A409-9242-444A-AC1F-809866828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ABF65108-5AB6-40BD-BCAF-526D8E309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C77C904B-BC3A-472F-BB70-8750D41E41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E910D569-2CFD-4010-B886-2F31BB8EC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5A816932-FBAD-46C0-AA92-336589A5A9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3D914BDD-E5E0-4DFB-8072-5B498F94A6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ED9E392E-46C2-4B84-A121-9B2BC452F0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3FA154F-8737-C17C-66CD-C2DC75AA7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685800"/>
            <a:ext cx="2812385" cy="1752599"/>
          </a:xfrm>
        </p:spPr>
        <p:txBody>
          <a:bodyPr>
            <a:normAutofit/>
          </a:bodyPr>
          <a:lstStyle/>
          <a:p>
            <a:r>
              <a:rPr lang="en-US" sz="3200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F3415-329C-A6F9-DC8F-7D012360A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66999"/>
            <a:ext cx="2812387" cy="312420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800" dirty="0"/>
              <a:t>Tracking &amp; reporting on 200+ projects on HIN segments – </a:t>
            </a:r>
          </a:p>
          <a:p>
            <a:pPr marL="0" indent="0" algn="ctr">
              <a:buNone/>
            </a:pPr>
            <a:r>
              <a:rPr lang="en-US" sz="2800" dirty="0"/>
              <a:t>in addition to existing HSIP portfolio</a:t>
            </a:r>
          </a:p>
        </p:txBody>
      </p:sp>
      <p:sp>
        <p:nvSpPr>
          <p:cNvPr id="39" name="Rounded Rectangle 16">
            <a:extLst>
              <a:ext uri="{FF2B5EF4-FFF2-40B4-BE49-F238E27FC236}">
                <a16:creationId xmlns:a16="http://schemas.microsoft.com/office/drawing/2014/main" id="{21ECAAB0-702B-4C08-B30F-0AFAC3479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1162" y="648931"/>
            <a:ext cx="6881862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6F8BD1-A568-0031-F304-805E0CB6F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202" y="904875"/>
            <a:ext cx="6237359" cy="47244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61412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485CE2-3E5D-CEC8-13F3-DF893BF7E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2A1E25D-508A-4EE7-9B89-71BC1BEEF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22">
            <a:extLst>
              <a:ext uri="{FF2B5EF4-FFF2-40B4-BE49-F238E27FC236}">
                <a16:creationId xmlns:a16="http://schemas.microsoft.com/office/drawing/2014/main" id="{6FD9ED33-B960-4F9D-8023-20D830625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flipH="1">
            <a:off x="2974973" y="-15832"/>
            <a:ext cx="9217026" cy="6889518"/>
          </a:xfrm>
          <a:custGeom>
            <a:avLst/>
            <a:gdLst>
              <a:gd name="connsiteX0" fmla="*/ 1087153 w 9217026"/>
              <a:gd name="connsiteY0" fmla="*/ 0 h 6889518"/>
              <a:gd name="connsiteX1" fmla="*/ 1087153 w 9217026"/>
              <a:gd name="connsiteY1" fmla="*/ 1098 h 6889518"/>
              <a:gd name="connsiteX2" fmla="*/ 0 w 9217026"/>
              <a:gd name="connsiteY2" fmla="*/ 0 h 6889518"/>
              <a:gd name="connsiteX3" fmla="*/ 0 w 9217026"/>
              <a:gd name="connsiteY3" fmla="*/ 6889518 h 6889518"/>
              <a:gd name="connsiteX4" fmla="*/ 1087153 w 9217026"/>
              <a:gd name="connsiteY4" fmla="*/ 6888254 h 6889518"/>
              <a:gd name="connsiteX5" fmla="*/ 1087153 w 9217026"/>
              <a:gd name="connsiteY5" fmla="*/ 6889518 h 6889518"/>
              <a:gd name="connsiteX6" fmla="*/ 7295095 w 9217026"/>
              <a:gd name="connsiteY6" fmla="*/ 6882299 h 6889518"/>
              <a:gd name="connsiteX7" fmla="*/ 9217026 w 9217026"/>
              <a:gd name="connsiteY7" fmla="*/ 5349831 h 6889518"/>
              <a:gd name="connsiteX8" fmla="*/ 8378827 w 9217026"/>
              <a:gd name="connsiteY8" fmla="*/ 7365 h 6889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17026" h="6889518">
                <a:moveTo>
                  <a:pt x="1087153" y="0"/>
                </a:moveTo>
                <a:lnTo>
                  <a:pt x="1087153" y="1098"/>
                </a:lnTo>
                <a:lnTo>
                  <a:pt x="0" y="0"/>
                </a:lnTo>
                <a:lnTo>
                  <a:pt x="0" y="6889518"/>
                </a:lnTo>
                <a:lnTo>
                  <a:pt x="1087153" y="6888254"/>
                </a:lnTo>
                <a:lnTo>
                  <a:pt x="1087153" y="6889518"/>
                </a:lnTo>
                <a:lnTo>
                  <a:pt x="7295095" y="6882299"/>
                </a:lnTo>
                <a:lnTo>
                  <a:pt x="9217026" y="5349831"/>
                </a:lnTo>
                <a:lnTo>
                  <a:pt x="8378827" y="7365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8248BD7-AE40-49AB-844D-ABD40D80B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360612" y="0"/>
            <a:ext cx="2436813" cy="6858001"/>
            <a:chOff x="1320800" y="0"/>
            <a:chExt cx="2436813" cy="6858001"/>
          </a:xfrm>
        </p:grpSpPr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977D6250-A0F3-4872-9969-3DB7ADE7C8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5796BEC7-5389-45D6-A0D4-F36405E5AF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BEA57FAB-D2EF-4F47-A986-4321D5148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5E8C59C9-8A0C-4F01-A36F-1C6389554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62D244EC-76FC-490A-8371-18E8C0624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FA33782B-4F01-450E-A17D-F7C03359D0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54834DA-CD73-A20A-0B17-DCB04BB01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063" y="685800"/>
            <a:ext cx="7446961" cy="175259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Next Steps</a:t>
            </a:r>
          </a:p>
        </p:txBody>
      </p:sp>
      <p:pic>
        <p:nvPicPr>
          <p:cNvPr id="6" name="Picture 5" descr="🚔 TRAFFIC SAFETY ALERT — GOAL ZERO ...">
            <a:extLst>
              <a:ext uri="{FF2B5EF4-FFF2-40B4-BE49-F238E27FC236}">
                <a16:creationId xmlns:a16="http://schemas.microsoft.com/office/drawing/2014/main" id="{2F56C263-7EF0-0240-79BA-918B7078AF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536" r="21931" b="-1"/>
          <a:stretch>
            <a:fillRect/>
          </a:stretch>
        </p:blipFill>
        <p:spPr>
          <a:xfrm>
            <a:off x="20" y="10"/>
            <a:ext cx="3175466" cy="5245940"/>
          </a:xfrm>
          <a:custGeom>
            <a:avLst/>
            <a:gdLst/>
            <a:ahLst/>
            <a:cxnLst/>
            <a:rect l="l" t="t" r="r" b="b"/>
            <a:pathLst>
              <a:path w="3175486" h="5245950">
                <a:moveTo>
                  <a:pt x="0" y="0"/>
                </a:moveTo>
                <a:lnTo>
                  <a:pt x="3175486" y="0"/>
                </a:lnTo>
                <a:lnTo>
                  <a:pt x="2294818" y="5223932"/>
                </a:lnTo>
                <a:lnTo>
                  <a:pt x="2310547" y="5245950"/>
                </a:lnTo>
                <a:lnTo>
                  <a:pt x="0" y="4901963"/>
                </a:lnTo>
                <a:close/>
              </a:path>
            </a:pathLst>
          </a:custGeom>
          <a:ln w="38100">
            <a:noFill/>
          </a:ln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4FAA4E-C701-697B-A95D-4F22BA57891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714"/>
          <a:stretch>
            <a:fillRect/>
          </a:stretch>
        </p:blipFill>
        <p:spPr>
          <a:xfrm>
            <a:off x="20" y="4901964"/>
            <a:ext cx="3459143" cy="1956037"/>
          </a:xfrm>
          <a:custGeom>
            <a:avLst/>
            <a:gdLst/>
            <a:ahLst/>
            <a:cxnLst/>
            <a:rect l="l" t="t" r="r" b="b"/>
            <a:pathLst>
              <a:path w="3459163" h="1956037">
                <a:moveTo>
                  <a:pt x="0" y="0"/>
                </a:moveTo>
                <a:lnTo>
                  <a:pt x="2310547" y="343987"/>
                </a:lnTo>
                <a:lnTo>
                  <a:pt x="3459163" y="1951804"/>
                </a:lnTo>
                <a:lnTo>
                  <a:pt x="0" y="1956037"/>
                </a:lnTo>
                <a:close/>
              </a:path>
            </a:pathLst>
          </a:custGeom>
          <a:ln w="38100">
            <a:noFill/>
          </a:ln>
          <a:effectLst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81B4B-3E74-C0D7-3028-4B1074659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6062" y="2666999"/>
            <a:ext cx="7446961" cy="31242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Continued alignment of internal and external safety programs with the HIN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424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58C765-4297-AFCA-5EDD-31BB2AC59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28A4A409-9242-444A-AC1F-809866828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ABF65108-5AB6-40BD-BCAF-526D8E309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C77C904B-BC3A-472F-BB70-8750D41E41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E910D569-2CFD-4010-B886-2F31BB8EC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5A816932-FBAD-46C0-AA92-336589A5A9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3D914BDD-E5E0-4DFB-8072-5B498F94A6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ED9E392E-46C2-4B84-A121-9B2BC452F0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8FFA28C-8BF5-6C7F-255E-2F3083E68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685800"/>
            <a:ext cx="2812385" cy="1752599"/>
          </a:xfrm>
        </p:spPr>
        <p:txBody>
          <a:bodyPr>
            <a:normAutofit/>
          </a:bodyPr>
          <a:lstStyle/>
          <a:p>
            <a:r>
              <a:rPr lang="en-US" sz="320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779AF-1C84-AE40-D3D4-A7E6C8C47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8412" y="2666999"/>
            <a:ext cx="3028285" cy="31242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Develop a quicker delivery model for essential safety improvements</a:t>
            </a:r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39" name="Rounded Rectangle 16">
            <a:extLst>
              <a:ext uri="{FF2B5EF4-FFF2-40B4-BE49-F238E27FC236}">
                <a16:creationId xmlns:a16="http://schemas.microsoft.com/office/drawing/2014/main" id="{21ECAAB0-702B-4C08-B30F-0AFAC3479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1162" y="648931"/>
            <a:ext cx="6881862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D9ED7F-C3C4-223E-0E4F-C1F358BA0A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407303"/>
              </p:ext>
            </p:extLst>
          </p:nvPr>
        </p:nvGraphicFramePr>
        <p:xfrm>
          <a:off x="4914900" y="1051560"/>
          <a:ext cx="6263662" cy="437043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225464">
                  <a:extLst>
                    <a:ext uri="{9D8B030D-6E8A-4147-A177-3AD203B41FA5}">
                      <a16:colId xmlns:a16="http://schemas.microsoft.com/office/drawing/2014/main" val="3386328762"/>
                    </a:ext>
                  </a:extLst>
                </a:gridCol>
                <a:gridCol w="1456651">
                  <a:extLst>
                    <a:ext uri="{9D8B030D-6E8A-4147-A177-3AD203B41FA5}">
                      <a16:colId xmlns:a16="http://schemas.microsoft.com/office/drawing/2014/main" val="1075831336"/>
                    </a:ext>
                  </a:extLst>
                </a:gridCol>
                <a:gridCol w="2106504">
                  <a:extLst>
                    <a:ext uri="{9D8B030D-6E8A-4147-A177-3AD203B41FA5}">
                      <a16:colId xmlns:a16="http://schemas.microsoft.com/office/drawing/2014/main" val="3363667988"/>
                    </a:ext>
                  </a:extLst>
                </a:gridCol>
                <a:gridCol w="1475043">
                  <a:extLst>
                    <a:ext uri="{9D8B030D-6E8A-4147-A177-3AD203B41FA5}">
                      <a16:colId xmlns:a16="http://schemas.microsoft.com/office/drawing/2014/main" val="2577686828"/>
                    </a:ext>
                  </a:extLst>
                </a:gridCol>
              </a:tblGrid>
              <a:tr h="721195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88282" marR="88282" marT="44141" marB="441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Quick-Fix</a:t>
                      </a:r>
                    </a:p>
                  </a:txBody>
                  <a:tcPr marL="88282" marR="88282" marT="44141" marB="441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70C0"/>
                          </a:solidFill>
                        </a:rPr>
                        <a:t>Safety Accelerator Pilot</a:t>
                      </a:r>
                    </a:p>
                  </a:txBody>
                  <a:tcPr marL="88282" marR="88282" marT="44141" marB="441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Capital</a:t>
                      </a:r>
                    </a:p>
                  </a:txBody>
                  <a:tcPr marL="88282" marR="88282" marT="44141" marB="44141" anchor="ctr"/>
                </a:tc>
                <a:extLst>
                  <a:ext uri="{0D108BD9-81ED-4DB2-BD59-A6C34878D82A}">
                    <a16:rowId xmlns:a16="http://schemas.microsoft.com/office/drawing/2014/main" val="352109212"/>
                  </a:ext>
                </a:extLst>
              </a:tr>
              <a:tr h="948803">
                <a:tc>
                  <a:txBody>
                    <a:bodyPr/>
                    <a:lstStyle/>
                    <a:p>
                      <a:r>
                        <a:rPr lang="en-US" sz="1700" b="1" dirty="0"/>
                        <a:t>Funding source</a:t>
                      </a:r>
                    </a:p>
                  </a:txBody>
                  <a:tcPr marL="88282" marR="88282" marT="44141" marB="441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Transp. Trust Fund (State)</a:t>
                      </a:r>
                    </a:p>
                  </a:txBody>
                  <a:tcPr marL="88282" marR="88282" marT="44141" marB="441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rgbClr val="0070C0"/>
                          </a:solidFill>
                        </a:rPr>
                        <a:t>Highway Safety Improvement Program</a:t>
                      </a:r>
                    </a:p>
                  </a:txBody>
                  <a:tcPr marL="88282" marR="88282" marT="44141" marB="441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Multiple sources</a:t>
                      </a:r>
                    </a:p>
                  </a:txBody>
                  <a:tcPr marL="88282" marR="88282" marT="44141" marB="44141" anchor="ctr"/>
                </a:tc>
                <a:extLst>
                  <a:ext uri="{0D108BD9-81ED-4DB2-BD59-A6C34878D82A}">
                    <a16:rowId xmlns:a16="http://schemas.microsoft.com/office/drawing/2014/main" val="3938982635"/>
                  </a:ext>
                </a:extLst>
              </a:tr>
              <a:tr h="675110">
                <a:tc>
                  <a:txBody>
                    <a:bodyPr/>
                    <a:lstStyle/>
                    <a:p>
                      <a:r>
                        <a:rPr lang="en-US" sz="1700" b="1" dirty="0"/>
                        <a:t>Available funding</a:t>
                      </a:r>
                    </a:p>
                  </a:txBody>
                  <a:tcPr marL="88282" marR="88282" marT="44141" marB="441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Very limited</a:t>
                      </a:r>
                    </a:p>
                  </a:txBody>
                  <a:tcPr marL="88282" marR="88282" marT="44141" marB="441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rgbClr val="0070C0"/>
                          </a:solidFill>
                        </a:rPr>
                        <a:t>Moderate</a:t>
                      </a:r>
                    </a:p>
                  </a:txBody>
                  <a:tcPr marL="88282" marR="88282" marT="44141" marB="441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Significant</a:t>
                      </a:r>
                    </a:p>
                  </a:txBody>
                  <a:tcPr marL="88282" marR="88282" marT="44141" marB="44141" anchor="ctr"/>
                </a:tc>
                <a:extLst>
                  <a:ext uri="{0D108BD9-81ED-4DB2-BD59-A6C34878D82A}">
                    <a16:rowId xmlns:a16="http://schemas.microsoft.com/office/drawing/2014/main" val="2904359728"/>
                  </a:ext>
                </a:extLst>
              </a:tr>
              <a:tr h="675110">
                <a:tc>
                  <a:txBody>
                    <a:bodyPr/>
                    <a:lstStyle/>
                    <a:p>
                      <a:r>
                        <a:rPr lang="en-US" sz="1700" b="1" dirty="0"/>
                        <a:t>Delivery time</a:t>
                      </a:r>
                    </a:p>
                  </a:txBody>
                  <a:tcPr marL="88282" marR="88282" marT="44141" marB="441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&gt; 2 years</a:t>
                      </a:r>
                    </a:p>
                  </a:txBody>
                  <a:tcPr marL="88282" marR="88282" marT="44141" marB="441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rgbClr val="0070C0"/>
                          </a:solidFill>
                        </a:rPr>
                        <a:t>2-3 years</a:t>
                      </a:r>
                    </a:p>
                  </a:txBody>
                  <a:tcPr marL="88282" marR="88282" marT="44141" marB="441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3-10+ years</a:t>
                      </a:r>
                    </a:p>
                  </a:txBody>
                  <a:tcPr marL="88282" marR="88282" marT="44141" marB="44141" anchor="ctr"/>
                </a:tc>
                <a:extLst>
                  <a:ext uri="{0D108BD9-81ED-4DB2-BD59-A6C34878D82A}">
                    <a16:rowId xmlns:a16="http://schemas.microsoft.com/office/drawing/2014/main" val="3877431686"/>
                  </a:ext>
                </a:extLst>
              </a:tr>
              <a:tr h="675110">
                <a:tc>
                  <a:txBody>
                    <a:bodyPr/>
                    <a:lstStyle/>
                    <a:p>
                      <a:r>
                        <a:rPr lang="en-US" sz="1700" b="1" dirty="0"/>
                        <a:t>Safety required</a:t>
                      </a:r>
                    </a:p>
                  </a:txBody>
                  <a:tcPr marL="88282" marR="88282" marT="44141" marB="441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No</a:t>
                      </a:r>
                    </a:p>
                  </a:txBody>
                  <a:tcPr marL="88282" marR="88282" marT="44141" marB="441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rgbClr val="0070C0"/>
                          </a:solidFill>
                        </a:rPr>
                        <a:t>Yes</a:t>
                      </a:r>
                    </a:p>
                  </a:txBody>
                  <a:tcPr marL="88282" marR="88282" marT="44141" marB="441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No</a:t>
                      </a:r>
                    </a:p>
                  </a:txBody>
                  <a:tcPr marL="88282" marR="88282" marT="44141" marB="44141" anchor="ctr"/>
                </a:tc>
                <a:extLst>
                  <a:ext uri="{0D108BD9-81ED-4DB2-BD59-A6C34878D82A}">
                    <a16:rowId xmlns:a16="http://schemas.microsoft.com/office/drawing/2014/main" val="349978742"/>
                  </a:ext>
                </a:extLst>
              </a:tr>
              <a:tr h="675110">
                <a:tc>
                  <a:txBody>
                    <a:bodyPr/>
                    <a:lstStyle/>
                    <a:p>
                      <a:r>
                        <a:rPr lang="en-US" sz="1700" b="1" dirty="0"/>
                        <a:t>Project scope</a:t>
                      </a:r>
                    </a:p>
                  </a:txBody>
                  <a:tcPr marL="88282" marR="88282" marT="44141" marB="441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Limited by funding</a:t>
                      </a:r>
                    </a:p>
                  </a:txBody>
                  <a:tcPr marL="88282" marR="88282" marT="44141" marB="441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rgbClr val="0070C0"/>
                          </a:solidFill>
                        </a:rPr>
                        <a:t>Limited</a:t>
                      </a:r>
                    </a:p>
                  </a:txBody>
                  <a:tcPr marL="88282" marR="88282" marT="44141" marB="441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Virtually unlimited</a:t>
                      </a:r>
                    </a:p>
                  </a:txBody>
                  <a:tcPr marL="88282" marR="88282" marT="44141" marB="44141" anchor="ctr"/>
                </a:tc>
                <a:extLst>
                  <a:ext uri="{0D108BD9-81ED-4DB2-BD59-A6C34878D82A}">
                    <a16:rowId xmlns:a16="http://schemas.microsoft.com/office/drawing/2014/main" val="4180086714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75FA0D16-F42D-9227-5E27-CBA5E056C864}"/>
              </a:ext>
            </a:extLst>
          </p:cNvPr>
          <p:cNvSpPr/>
          <p:nvPr/>
        </p:nvSpPr>
        <p:spPr>
          <a:xfrm>
            <a:off x="6096000" y="5921309"/>
            <a:ext cx="49566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In Development</a:t>
            </a:r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3B00BEC8-8CE2-F2DF-F47C-D693FF3F44CC}"/>
              </a:ext>
            </a:extLst>
          </p:cNvPr>
          <p:cNvSpPr/>
          <p:nvPr/>
        </p:nvSpPr>
        <p:spPr>
          <a:xfrm>
            <a:off x="8147304" y="5377400"/>
            <a:ext cx="877824" cy="639351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61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F70D31-7980-FDB4-2DA1-07F5EBD22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08F94D66-27EC-4CB8-8226-D7F41C161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62" name="Freeform 6">
              <a:extLst>
                <a:ext uri="{FF2B5EF4-FFF2-40B4-BE49-F238E27FC236}">
                  <a16:creationId xmlns:a16="http://schemas.microsoft.com/office/drawing/2014/main" id="{1A53964C-7D93-4C48-A4A6-C4C2C393C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7">
              <a:extLst>
                <a:ext uri="{FF2B5EF4-FFF2-40B4-BE49-F238E27FC236}">
                  <a16:creationId xmlns:a16="http://schemas.microsoft.com/office/drawing/2014/main" id="{9C944EEC-539E-4389-8785-58E65D04E8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9">
              <a:extLst>
                <a:ext uri="{FF2B5EF4-FFF2-40B4-BE49-F238E27FC236}">
                  <a16:creationId xmlns:a16="http://schemas.microsoft.com/office/drawing/2014/main" id="{7836EB7E-895C-4D68-B92E-312B371CB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10">
              <a:extLst>
                <a:ext uri="{FF2B5EF4-FFF2-40B4-BE49-F238E27FC236}">
                  <a16:creationId xmlns:a16="http://schemas.microsoft.com/office/drawing/2014/main" id="{0F29242B-8CE7-4636-B326-4BEE42EB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11">
              <a:extLst>
                <a:ext uri="{FF2B5EF4-FFF2-40B4-BE49-F238E27FC236}">
                  <a16:creationId xmlns:a16="http://schemas.microsoft.com/office/drawing/2014/main" id="{4D0B8E9A-7727-4AD9-974E-8815F0B20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12">
              <a:extLst>
                <a:ext uri="{FF2B5EF4-FFF2-40B4-BE49-F238E27FC236}">
                  <a16:creationId xmlns:a16="http://schemas.microsoft.com/office/drawing/2014/main" id="{1CD6C65C-71BE-4549-926A-1C1135FD06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F64080D6-34DE-4277-97CC-2FB381284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1811E9-4395-79C4-C59E-B18398DC61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/>
          <a:stretch>
            <a:fillRect/>
          </a:stretch>
        </p:blipFill>
        <p:spPr>
          <a:xfrm>
            <a:off x="20" y="-4763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08F66D-1A1B-4028-93FE-6AC8FBE7A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8401" y="1380069"/>
            <a:ext cx="8574622" cy="160087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000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20336-5006-CE90-F0C5-3D0C3BD30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5378" y="3085720"/>
            <a:ext cx="6987645" cy="13885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 sz="2100" b="1" dirty="0"/>
              <a:t>Highlight progress</a:t>
            </a:r>
          </a:p>
        </p:txBody>
      </p:sp>
    </p:spTree>
    <p:extLst>
      <p:ext uri="{BB962C8B-B14F-4D97-AF65-F5344CB8AC3E}">
        <p14:creationId xmlns:p14="http://schemas.microsoft.com/office/powerpoint/2010/main" val="22037615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6CB05B-47C5-182B-F925-EB07F9991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12A5E3E-81F2-6A18-6350-00722E7F2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D25FFA2-2886-D2A9-4CB2-20CB81EEC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2BA0EA-084E-4E4B-B344-F606DA4DE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12" y="685801"/>
            <a:ext cx="2743200" cy="5105400"/>
          </a:xfrm>
        </p:spPr>
        <p:txBody>
          <a:bodyPr>
            <a:normAutofit/>
          </a:bodyPr>
          <a:lstStyle/>
          <a:p>
            <a:pPr algn="l"/>
            <a:r>
              <a:rPr lang="en-US" sz="3200">
                <a:solidFill>
                  <a:srgbClr val="FFFFFF"/>
                </a:solidFill>
              </a:rPr>
              <a:t>Next Steps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3F2B956-1630-F4F3-25FF-E520CABEB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3F9DE705-7FBE-90A3-FEC7-A7B6FB5C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B756683B-5E13-4D3D-B7C5-88B3EB024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5677472F-B951-CEFD-A426-2BE9C62358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4D164AE8-78CA-D372-A832-7480F58BC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F4512BE-A583-A585-FB98-EA73864A7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37886A96-4EC7-0D35-E82A-C0D35790F8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D2122-3005-1C80-9E20-CDCF9DEC4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106" y="685801"/>
            <a:ext cx="6385918" cy="25968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/>
              <a:t>PROJECT DELIVERY!!!</a:t>
            </a:r>
          </a:p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C069CC-5A8C-1216-666C-E0368ED4B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7789" y="2726530"/>
            <a:ext cx="8302421" cy="344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535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6BBD792-B7E7-BDCC-A683-A38DD041BE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8983238"/>
              </p:ext>
            </p:extLst>
          </p:nvPr>
        </p:nvGraphicFramePr>
        <p:xfrm>
          <a:off x="1484313" y="164592"/>
          <a:ext cx="10018712" cy="6565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11161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5D010-FD15-52CD-E0D5-8073440E4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2385036"/>
            <a:ext cx="10597896" cy="2415564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Division of Safety Programs and Transportation Data</a:t>
            </a:r>
            <a:br>
              <a:rPr lang="en-US" sz="3600" dirty="0"/>
            </a:br>
            <a:r>
              <a:rPr lang="en-US" sz="3600" i="1" dirty="0"/>
              <a:t>Safety-Focused, Data-Driven, Toward Zero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58793-D341-F210-0047-BD73D4B56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8992" y="5170713"/>
            <a:ext cx="10597896" cy="92833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Frank Neary, Director</a:t>
            </a:r>
          </a:p>
          <a:p>
            <a:pPr algn="ctr"/>
            <a:r>
              <a:rPr lang="en-US" b="1" dirty="0">
                <a:hlinkClick r:id="rId2"/>
              </a:rPr>
              <a:t>frank.neary@dot.nj.gov</a:t>
            </a:r>
            <a:r>
              <a:rPr lang="en-US" b="1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48987B-AF3C-ECB2-9B67-B781D6054F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182880"/>
            <a:ext cx="3429000" cy="343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689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382</TotalTime>
  <Words>600</Words>
  <Application>Microsoft Office PowerPoint</Application>
  <PresentationFormat>Widescreen</PresentationFormat>
  <Paragraphs>125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Aptos</vt:lpstr>
      <vt:lpstr>Arial</vt:lpstr>
      <vt:lpstr>Corbel</vt:lpstr>
      <vt:lpstr>Parallax</vt:lpstr>
      <vt:lpstr>Developing a Statewide High-Injury Network:</vt:lpstr>
      <vt:lpstr>What is a High-Injury Network?</vt:lpstr>
      <vt:lpstr>NJ Target Zero Commission</vt:lpstr>
      <vt:lpstr>High-Injury Network  Methodology Development</vt:lpstr>
      <vt:lpstr>HIN Methodology</vt:lpstr>
      <vt:lpstr>AASHTOWare Safety Powered by Numetric</vt:lpstr>
      <vt:lpstr>NJ Statewide High-Injury Network</vt:lpstr>
      <vt:lpstr>Focused</vt:lpstr>
      <vt:lpstr>New Jersey Statewide High-Injury Network</vt:lpstr>
      <vt:lpstr>HIN Segment Details</vt:lpstr>
      <vt:lpstr>Summary</vt:lpstr>
      <vt:lpstr>Lessons Learned &amp; Next Steps</vt:lpstr>
      <vt:lpstr>Lessons Learned</vt:lpstr>
      <vt:lpstr>Lessons Learned</vt:lpstr>
      <vt:lpstr>Lessons Learned</vt:lpstr>
      <vt:lpstr>Lessons Learned</vt:lpstr>
      <vt:lpstr>Lessons Learned</vt:lpstr>
      <vt:lpstr>Lessons Learned</vt:lpstr>
      <vt:lpstr>Lessons Learned</vt:lpstr>
      <vt:lpstr>Next Steps</vt:lpstr>
      <vt:lpstr>Next Steps</vt:lpstr>
      <vt:lpstr>Next Steps</vt:lpstr>
      <vt:lpstr>Next Steps</vt:lpstr>
      <vt:lpstr>Next Steps</vt:lpstr>
      <vt:lpstr>PowerPoint Presentation</vt:lpstr>
      <vt:lpstr>Division of Safety Programs and Transportation Data Safety-Focused, Data-Driven, Toward Zero</vt:lpstr>
    </vt:vector>
  </TitlesOfParts>
  <Company>NJ Department of Transportation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Neary, Frank [NJDOT]</dc:creator>
  <cp:lastModifiedBy>Neary, Frank [NJDOT]</cp:lastModifiedBy>
  <cp:revision>1</cp:revision>
  <cp:lastPrinted>2026-05-27T13:59:59Z</cp:lastPrinted>
  <dcterms:created xsi:type="dcterms:W3CDTF">2026-05-20T13:48:01Z</dcterms:created>
  <dcterms:modified xsi:type="dcterms:W3CDTF">2026-09-04T16:15:57Z</dcterms:modified>
</cp:coreProperties>
</file>